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67" r:id="rId3"/>
    <p:sldId id="293" r:id="rId4"/>
    <p:sldId id="295" r:id="rId5"/>
    <p:sldId id="291" r:id="rId6"/>
    <p:sldId id="262" r:id="rId7"/>
    <p:sldId id="265" r:id="rId8"/>
    <p:sldId id="269" r:id="rId9"/>
    <p:sldId id="288" r:id="rId10"/>
    <p:sldId id="266" r:id="rId11"/>
    <p:sldId id="301" r:id="rId12"/>
    <p:sldId id="302" r:id="rId13"/>
    <p:sldId id="300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12" autoAdjust="0"/>
    <p:restoredTop sz="94656" autoAdjust="0"/>
  </p:normalViewPr>
  <p:slideViewPr>
    <p:cSldViewPr>
      <p:cViewPr varScale="1">
        <p:scale>
          <a:sx n="89" d="100"/>
          <a:sy n="89" d="100"/>
        </p:scale>
        <p:origin x="-2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6BC8EF-90C6-4022-9463-12B4A426B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0;&#1090;&#1072;&#1083;&#1080;&#1081;\Downloads\Gardarika-Starinnaya-Russkaya-Muzyka(muzofon.com).mp3" TargetMode="Externa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png"/><Relationship Id="rId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microsoft.com/office/2007/relationships/media" Target="file:///C:\Users\&#1042;&#1080;&#1090;&#1072;&#1083;&#1080;&#1081;\Downloads\Gardarika-Starinnaya-Russkaya-Muzyka(muzofon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rdarika-Starinnaya-Russkaya-Muzyka(muzofon.com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Gardarika-Starinnaya-Russkaya-Muzyka(muzofon.com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81150" y="-5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5908"/>
              </p:ext>
            </p:extLst>
          </p:nvPr>
        </p:nvGraphicFramePr>
        <p:xfrm>
          <a:off x="2123728" y="1052736"/>
          <a:ext cx="4821238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7" imgW="3809524" imgH="3780952" progId="PBrush">
                  <p:embed/>
                </p:oleObj>
              </mc:Choice>
              <mc:Fallback>
                <p:oleObj r:id="rId7" imgW="3809524" imgH="3780952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52736"/>
                        <a:ext cx="4821238" cy="561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620688"/>
            <a:ext cx="863901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"/>
                <a:cs typeface="Baskerville"/>
              </a:rPr>
              <a:t>Презентация 7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"/>
                <a:cs typeface="Baskerville"/>
              </a:rPr>
              <a:t>”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"/>
                <a:cs typeface="Baskerville"/>
              </a:rPr>
              <a:t>Б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"/>
                <a:cs typeface="Baskerville"/>
              </a:rPr>
              <a:t>”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"/>
                <a:cs typeface="Baskerville"/>
              </a:rPr>
              <a:t> класса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skerville"/>
              <a:cs typeface="Baskerville"/>
            </a:endParaRPr>
          </a:p>
        </p:txBody>
      </p:sp>
      <p:pic>
        <p:nvPicPr>
          <p:cNvPr id="8" name="Gardarika-Starinnaya-Russkaya-Muzyka(muzofon.com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17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7238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2512" y="5615082"/>
            <a:ext cx="8569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Ярославль также знаменит своими учебными заведениями, начиная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Григорьевским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затвором, основанным Всеволодом Большое гнездо и заканчивая восьмью крупными ВУЗами работающими сегодня.</a:t>
            </a:r>
          </a:p>
        </p:txBody>
      </p:sp>
      <p:pic>
        <p:nvPicPr>
          <p:cNvPr id="4" name="Рисунок 3" descr="2601_ima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720844" cy="496855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0081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dirty="0" smtClean="0"/>
              <a:t>Ярославская земля взрастила первую в мире женщину – космонавта Валентину Владимировну Терешкову поднявшуюся в космос в 1963 году.</a:t>
            </a:r>
          </a:p>
          <a:p>
            <a:endParaRPr lang="ru-RU" dirty="0"/>
          </a:p>
        </p:txBody>
      </p:sp>
      <p:pic>
        <p:nvPicPr>
          <p:cNvPr id="4" name="Рисунок 3" descr="832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5589388"/>
            <a:ext cx="8229600" cy="1007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С конца 1980-х многие храмы были возвращены Русской православной церкви. Первым из женских монастырей России возвращён церкви и воссоздан Толгский монастырь.</a:t>
            </a:r>
            <a:endParaRPr lang="ru-RU" sz="2000" dirty="0"/>
          </a:p>
        </p:txBody>
      </p:sp>
      <p:pic>
        <p:nvPicPr>
          <p:cNvPr id="4" name="Рисунок 3" descr="1_f21d5fd14557729a29c3152f336469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2232"/>
            <a:ext cx="7704856" cy="51429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6" descr="Ярославль.Виды Города.Музей \'Музыка и время\'. :: Изображен…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7016" y="5380672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Уникальная градостроительная структура Ярославля получила признание мирового культурного сообщества. В 2005 году исторический центр города включен в Список Всемирного наследия ЮНЕСКО как памятник градостроительства.</a:t>
            </a:r>
          </a:p>
        </p:txBody>
      </p:sp>
      <p:pic>
        <p:nvPicPr>
          <p:cNvPr id="7" name="Рисунок 6" descr="thumb_30093_news_b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54" y="188640"/>
            <a:ext cx="8422318" cy="50405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6" descr="Ярославль.Виды Города.Музей \'Музыка и время\'. :: Изображен…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7016" y="5288340"/>
            <a:ext cx="88569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+mn-lt"/>
              </a:rPr>
              <a:t>С 2005 года город Ярославль считается столицей масленичных гуляний в России. Именно тогда ярославская масленица впервые получила статус Главной Масленицы страны</a:t>
            </a:r>
            <a:r>
              <a:rPr lang="ru-RU" dirty="0" smtClean="0">
                <a:latin typeface="+mn-lt"/>
              </a:rPr>
              <a:t>. </a:t>
            </a:r>
            <a:r>
              <a:rPr lang="ru-RU" dirty="0">
                <a:latin typeface="+mn-lt"/>
              </a:rPr>
              <a:t>Народная артистка России Надежда Бабкина - Государыня Главной масленицы страны, титул который ей был тожественно присвоен несколько лет назад в результате народного голосования.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" name="Picture 1" descr="19780487664f4cfc1779fdf5.041426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52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1090"/>
      </p:ext>
    </p:extLst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Приезжайте к нам, на Масленицу!!!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 descr="14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8771"/>
          <a:stretch>
            <a:fillRect/>
          </a:stretch>
        </p:blipFill>
        <p:spPr>
          <a:xfrm>
            <a:off x="457200" y="1412776"/>
            <a:ext cx="8229600" cy="4713387"/>
          </a:xfrm>
        </p:spPr>
      </p:pic>
    </p:spTree>
    <p:extLst>
      <p:ext uri="{BB962C8B-B14F-4D97-AF65-F5344CB8AC3E}">
        <p14:creationId xmlns:p14="http://schemas.microsoft.com/office/powerpoint/2010/main" val="3713729900"/>
      </p:ext>
    </p:extLst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3744416" cy="51845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Ярославль – жемчужина «Золотого кольца», древнейший город России с тысячелетней историей. В летописях Ярославль упоминается под 1071 годом, но официальной датой основания считается 1010-й.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33525" y="-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47318"/>
              </p:ext>
            </p:extLst>
          </p:nvPr>
        </p:nvGraphicFramePr>
        <p:xfrm>
          <a:off x="3882454" y="-27384"/>
          <a:ext cx="522605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3" imgW="4800000" imgH="6668431" progId="PBrush">
                  <p:embed/>
                </p:oleObj>
              </mc:Choice>
              <mc:Fallback>
                <p:oleObj r:id="rId3" imgW="4800000" imgH="6668431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454" y="-27384"/>
                        <a:ext cx="5226050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427984" y="764704"/>
            <a:ext cx="457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Ярослав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в то время Ростовский князь, на охоте отстал от своих спутников, и в овраге на него напала разъяренная медведица. Ярослав будучи опытным воином сумел справиться с животным и зарубить его секирой. В память о чудесном спасении он повелел основать город.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endParaRPr lang="ru-RU" sz="2400" b="1" dirty="0">
              <a:latin typeface="Times New Roman" charset="0"/>
            </a:endParaRPr>
          </a:p>
        </p:txBody>
      </p:sp>
      <p:pic>
        <p:nvPicPr>
          <p:cNvPr id="5" name="Picture 5" descr="месте в 1010 г Яр м основал Ярослав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7607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23528" y="5589240"/>
            <a:ext cx="8511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chemeClr val="tx2"/>
              </a:buClr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Строительство Ярославля стало одним из первых крупных деяний Ярослава Мудрого.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устье Оки появилась крепость, защищавшая Русь от набегов. Из-за того, что Волжский торговый путь становится безопасным, Ярославль начинает расцветать.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Рисунок 3" descr="2007-06-16_328611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4283"/>
            <a:ext cx="8280920" cy="53929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DJYdM9pm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351" y="188640"/>
            <a:ext cx="8765137" cy="568863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1520" y="6033482"/>
            <a:ext cx="8511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1380 году ярославская дружина участвовала в Куликовской битве в составе войска Дмитрия Донского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3825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374848" y="5517232"/>
            <a:ext cx="8229600" cy="904875"/>
          </a:xfrm>
          <a:noFill/>
        </p:spPr>
        <p:txBody>
          <a:bodyPr>
            <a:normAutofit/>
          </a:bodyPr>
          <a:lstStyle/>
          <a:p>
            <a:r>
              <a: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Особую роль Ярославль сыграл во время Смуты. В 1606 году город захватили поляки. Только год спустя жителей удалось освободить.</a:t>
            </a:r>
          </a:p>
        </p:txBody>
      </p:sp>
      <p:pic>
        <p:nvPicPr>
          <p:cNvPr id="6" name="Рисунок 5" descr="Изгнание-поляков-из-Москвы.-Событие-1612-года.-Художник-Михаил-Горелик-1024x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5648" cy="4668987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1435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" name="Рисунок 4" descr="250308_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989561" cy="4260304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74848" y="4725144"/>
            <a:ext cx="8229600" cy="1696963"/>
          </a:xfrm>
          <a:noFill/>
        </p:spPr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1612 году в Ярославле располагалось второе ополчение под руководством Кузьмы Минина и Дмитрия Пожарского, был создан «Совет всея земли», а Ярославль на это время стал фактически столицей Русского государства. Герб Ярославля венчает шапка Мономаха как раз в память об этих событиях.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66713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7321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 строительством Санкт-Петербурга, происходит экономическая переориентация города с торговой на производственно-промышленную основу. Ярославль – один из важнейших центров зарождения промышленности в России.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Рисунок 3" descr="00009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943" y="188640"/>
            <a:ext cx="8155513" cy="5184576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1029" descr="C:\Documents and Settings\User\Рабочий стол\marov_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146032" cy="5359524"/>
          </a:xfrm>
          <a:prstGeom prst="rect">
            <a:avLst/>
          </a:prstGeom>
          <a:noFill/>
        </p:spPr>
      </p:pic>
      <p:sp>
        <p:nvSpPr>
          <p:cNvPr id="57350" name="Text Box 1030"/>
          <p:cNvSpPr txBox="1">
            <a:spLocks noChangeArrowheads="1"/>
          </p:cNvSpPr>
          <p:nvPr/>
        </p:nvSpPr>
        <p:spPr bwMode="auto">
          <a:xfrm>
            <a:off x="395536" y="5589240"/>
            <a:ext cx="83685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Город дал России первый общедоступный национальный театр, основанный сыном купца Федором Волковым в 1750 году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 в XIX веке Ярославль считался одним из самых красивых городов России и даже получил второе имя – «Русская Флоренция».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 advTm="10000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3037</TotalTime>
  <Words>394</Words>
  <Application>Microsoft Macintosh PowerPoint</Application>
  <PresentationFormat>On-screen Show (4:3)</PresentationFormat>
  <Paragraphs>15</Paragraphs>
  <Slides>15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Twilight</vt:lpstr>
      <vt:lpstr>PBrush</vt:lpstr>
      <vt:lpstr>PowerPoint Presentation</vt:lpstr>
      <vt:lpstr>   Ярославль – жемчужина «Золотого кольца», древнейший город России с тысячелетней историей. В летописях Ярославль упоминается под 1071 годом, но официальной датой основания считается 1010-й.</vt:lpstr>
      <vt:lpstr>PowerPoint Presentation</vt:lpstr>
      <vt:lpstr>PowerPoint Presentation</vt:lpstr>
      <vt:lpstr>PowerPoint Presentation</vt:lpstr>
      <vt:lpstr>Особую роль Ярославль сыграл во время Смуты. В 1606 году город захватили поляки. Только год спустя жителей удалось освободить.</vt:lpstr>
      <vt:lpstr>В 1612 году в Ярославле располагалось второе ополчение под руководством Кузьмы Минина и Дмитрия Пожарского, был создан «Совет всея земли», а Ярославль на это время стал фактически столицей Русского государства. Герб Ярославля венчает шапка Мономаха как раз в память об этих событиях.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Приезжайте к нам, на Масленицу!!!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</dc:creator>
  <cp:lastModifiedBy>Juliya Galkina</cp:lastModifiedBy>
  <cp:revision>68</cp:revision>
  <dcterms:created xsi:type="dcterms:W3CDTF">1601-01-01T00:00:00Z</dcterms:created>
  <dcterms:modified xsi:type="dcterms:W3CDTF">2016-01-17T16:00:30Z</dcterms:modified>
</cp:coreProperties>
</file>