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9"/>
  </p:notesMasterIdLst>
  <p:sldIdLst>
    <p:sldId id="256" r:id="rId2"/>
    <p:sldId id="281" r:id="rId3"/>
    <p:sldId id="295" r:id="rId4"/>
    <p:sldId id="296" r:id="rId5"/>
    <p:sldId id="297" r:id="rId6"/>
    <p:sldId id="299" r:id="rId7"/>
    <p:sldId id="29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66"/>
    <a:srgbClr val="008A3E"/>
    <a:srgbClr val="D0C362"/>
    <a:srgbClr val="FF9900"/>
    <a:srgbClr val="DED592"/>
    <a:srgbClr val="FFE6B3"/>
    <a:srgbClr val="FFD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3365A-3B63-4F33-9B5A-7DB42F35B367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B74C98-2614-413E-84D6-A739316D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56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F264-2591-4BA3-889F-BCA5117A7294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184B-194A-4B2C-B83A-561514C13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48D8-EB95-4D99-8E19-737B996279F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F67A-0451-4A22-BCE3-3765DE5CC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D7FB-9A71-4037-8CDD-E5F47CACFB64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5706-85F3-468D-97A3-A0CAD6CF8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1913-D93C-4A32-8206-8BB5A01E793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6790-DEB0-4495-A88D-DD5F4F86A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04F0-686F-4A3E-98AC-0DBDA4C3479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DC36-1CFC-4193-BE14-33178318F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3048-0DDA-42DA-894B-CE5405EB9D0B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C14E-9079-4DF7-96E4-3B27C523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3D80-859B-4125-B10F-D9CD7ACA048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A2E5-B451-42D7-9D28-706E72DC3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C401-9D6A-4A7E-95F4-0CDF4B4ACE8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9466-795B-4C81-A485-89A929E55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E720-3EA3-446F-9527-A8F68416E10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896D-62EA-420C-A3D4-F3E6C49D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9090-FF59-4884-A558-97DB7EE85E53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48B9-275F-41B7-B43D-EEC23C9B1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FBE5-C01D-4605-AB75-DCDF3EC4F62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8CED-6A4B-4D1E-9994-8929D6BB2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E57B7F-B462-44E2-BC4F-1B8B63F2C45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D1995-1343-4064-9132-2A3195CB0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4214813" y="3429000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 Русский язык, 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25" y="4500563"/>
            <a:ext cx="3762375" cy="1928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marL="457200" indent="-457200" fontAlgn="auto">
              <a:spcBef>
                <a:spcPts val="450"/>
              </a:spcBef>
              <a:spcAft>
                <a:spcPts val="0"/>
              </a:spcAft>
              <a:tabLst>
                <a:tab pos="354013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+mn-lt"/>
                <a:ea typeface="Microsoft YaHei" charset="0"/>
                <a:cs typeface="Microsoft YaHei" charset="0"/>
              </a:rPr>
              <a:t>                                                                  </a:t>
            </a:r>
          </a:p>
          <a:p>
            <a:pPr marL="457200" indent="-457200" fontAlgn="auto">
              <a:spcBef>
                <a:spcPts val="450"/>
              </a:spcBef>
              <a:spcAft>
                <a:spcPts val="0"/>
              </a:spcAft>
              <a:tabLst>
                <a:tab pos="354013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endParaRPr lang="ru-RU" sz="2400" dirty="0">
              <a:solidFill>
                <a:srgbClr val="000000"/>
              </a:solidFill>
              <a:latin typeface="+mn-lt"/>
              <a:ea typeface="Microsoft YaHei" charset="0"/>
              <a:cs typeface="Microsoft YaHei" charset="0"/>
            </a:endParaRPr>
          </a:p>
        </p:txBody>
      </p:sp>
      <p:sp>
        <p:nvSpPr>
          <p:cNvPr id="2052" name="Заголовок 5"/>
          <p:cNvSpPr>
            <a:spLocks noGrp="1"/>
          </p:cNvSpPr>
          <p:nvPr>
            <p:ph type="ctrTitle"/>
          </p:nvPr>
        </p:nvSpPr>
        <p:spPr>
          <a:xfrm>
            <a:off x="500063" y="714375"/>
            <a:ext cx="8215312" cy="10001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Личные местоимения.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Правописание предлогов с местоимениями.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1071563" y="1143000"/>
            <a:ext cx="7143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Нас ждут </a:t>
            </a:r>
          </a:p>
          <a:p>
            <a:r>
              <a:rPr lang="ru-RU" sz="60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           великие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15125" y="2071688"/>
            <a:ext cx="171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они.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43688" y="2071688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дела.</a:t>
            </a:r>
          </a:p>
        </p:txBody>
      </p:sp>
      <p:pic>
        <p:nvPicPr>
          <p:cNvPr id="3077" name="Рисунок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22"/>
          <a:stretch>
            <a:fillRect/>
          </a:stretch>
        </p:blipFill>
        <p:spPr bwMode="auto">
          <a:xfrm>
            <a:off x="285750" y="2714625"/>
            <a:ext cx="364331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5" descr="значок новая тем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1017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 txBox="1">
            <a:spLocks noChangeArrowheads="1"/>
          </p:cNvSpPr>
          <p:nvPr/>
        </p:nvSpPr>
        <p:spPr>
          <a:xfrm>
            <a:off x="2071670" y="357166"/>
            <a:ext cx="5715072" cy="642942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Вспоминаем то, что знаем.</a:t>
            </a:r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285750" y="1428750"/>
            <a:ext cx="49291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Я  капелька лета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На тоненькой ножке.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Плетут для  меня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Кузовки и лукошки.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10045" r="16295"/>
          <a:stretch>
            <a:fillRect/>
          </a:stretch>
        </p:blipFill>
        <p:spPr bwMode="auto">
          <a:xfrm>
            <a:off x="4786313" y="3143250"/>
            <a:ext cx="41259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57188" y="2071688"/>
            <a:ext cx="3571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00375" y="3286125"/>
            <a:ext cx="1071563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 txBox="1">
            <a:spLocks noChangeArrowheads="1"/>
          </p:cNvSpPr>
          <p:nvPr/>
        </p:nvSpPr>
        <p:spPr>
          <a:xfrm>
            <a:off x="2000232" y="285728"/>
            <a:ext cx="5533216" cy="642942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00063" y="1428750"/>
            <a:ext cx="8643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Шла по тропинке девочка, а за (она)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бежал щенок.  Вдруг он увидел кузнечика и громко залаял на (он).</a:t>
            </a:r>
          </a:p>
        </p:txBody>
      </p:sp>
      <p:pic>
        <p:nvPicPr>
          <p:cNvPr id="5124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0438"/>
            <a:ext cx="22225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значки - иде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092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571625" y="285750"/>
            <a:ext cx="6929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Правописание личных </a:t>
            </a:r>
          </a:p>
          <a:p>
            <a:r>
              <a:rPr lang="ru-RU" sz="4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местоимений.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28625" y="2143125"/>
            <a:ext cx="8429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Узнать какие формы есть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            местоимений.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Научиться правильно писать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            местоимения.</a:t>
            </a:r>
          </a:p>
          <a:p>
            <a:pPr>
              <a:buFont typeface="Arial" charset="0"/>
              <a:buChar char="•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Научиться правильно употреблять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                           их в речи.</a:t>
            </a:r>
          </a:p>
        </p:txBody>
      </p:sp>
      <p:pic>
        <p:nvPicPr>
          <p:cNvPr id="6148" name="Рисунок 6" descr="значки - иде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1092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00063" y="1643063"/>
            <a:ext cx="8643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Шла по тропинке девочка, 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бежал щенок.  Вдруг он увидел кузнечика и громко залаял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0438"/>
            <a:ext cx="22225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значки - иде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1092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 txBox="1">
            <a:spLocks noChangeArrowheads="1"/>
          </p:cNvSpPr>
          <p:nvPr/>
        </p:nvSpPr>
        <p:spPr>
          <a:xfrm>
            <a:off x="2143125" y="285750"/>
            <a:ext cx="5929313" cy="785813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 знания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358082" y="1643050"/>
            <a:ext cx="10001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86644" y="1643050"/>
            <a:ext cx="14287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(она)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072330" y="2857496"/>
            <a:ext cx="1285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него.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072330" y="2857496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(он).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43768" y="2285992"/>
            <a:ext cx="3571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58016" y="3500438"/>
            <a:ext cx="357187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>
          <a:xfrm>
            <a:off x="2786063" y="285750"/>
            <a:ext cx="5357812" cy="714375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Подводим итоги</a:t>
            </a:r>
          </a:p>
        </p:txBody>
      </p:sp>
      <p:pic>
        <p:nvPicPr>
          <p:cNvPr id="8195" name="Рисунок 7" descr="значки - сравниваем с авторо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10715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11"/>
          <p:cNvSpPr>
            <a:spLocks noChangeArrowheads="1"/>
          </p:cNvSpPr>
          <p:nvPr/>
        </p:nvSpPr>
        <p:spPr bwMode="auto">
          <a:xfrm>
            <a:off x="500063" y="1643063"/>
            <a:ext cx="78581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6600"/>
                </a:solidFill>
              </a:rPr>
              <a:t>Сегодня на уроке я     </a:t>
            </a:r>
            <a:r>
              <a:rPr lang="ru-RU" sz="3600" b="1">
                <a:solidFill>
                  <a:srgbClr val="C00000"/>
                </a:solidFill>
              </a:rPr>
              <a:t>узнал…</a:t>
            </a:r>
          </a:p>
          <a:p>
            <a:r>
              <a:rPr lang="ru-RU" sz="3600" b="1">
                <a:solidFill>
                  <a:srgbClr val="C00000"/>
                </a:solidFill>
              </a:rPr>
              <a:t>                                       научился…</a:t>
            </a:r>
          </a:p>
          <a:p>
            <a:r>
              <a:rPr lang="ru-RU" sz="3600" b="1">
                <a:solidFill>
                  <a:srgbClr val="C00000"/>
                </a:solidFill>
              </a:rPr>
              <a:t>                                       похвалил</a:t>
            </a:r>
            <a:r>
              <a:rPr lang="ru-RU" sz="3600" b="1">
                <a:solidFill>
                  <a:schemeClr val="bg1"/>
                </a:solidFill>
              </a:rPr>
              <a:t>… </a:t>
            </a:r>
          </a:p>
          <a:p>
            <a:r>
              <a:rPr lang="ru-RU" sz="3200" b="1">
                <a:solidFill>
                  <a:schemeClr val="bg1"/>
                </a:solidFill>
              </a:rPr>
              <a:t>                                       </a:t>
            </a: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500063" y="4714875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Домашнее задание:  </a:t>
            </a:r>
            <a:r>
              <a:rPr lang="ru-RU" sz="3200" b="1"/>
              <a:t>С. 71, упр. 3,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147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Личные местоимения. Правописание предлогов с местоимениями.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249</cp:revision>
  <dcterms:created xsi:type="dcterms:W3CDTF">2012-11-02T17:12:39Z</dcterms:created>
  <dcterms:modified xsi:type="dcterms:W3CDTF">2016-01-14T19:45:42Z</dcterms:modified>
</cp:coreProperties>
</file>