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59" r:id="rId6"/>
    <p:sldId id="265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B30A4-F673-4B98-B8DB-6456E2BDD82A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75A5-2B8B-46D2-9F37-49CF8E672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5B03F-5295-492E-B767-7930C41310B8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D3AAE-FEBA-4679-8203-CE006EECF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E4BE2-EB33-4418-9B45-FDB7A71706C4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9D283-B62E-4D5A-88C4-514A8D55F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604D1-1622-4663-8B3B-C5A972312C25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95FB2-0113-4985-9F9E-2169122F9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A4408-1473-494C-95C4-3A4B87469663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7CE4E-EAD6-4EAC-A8FD-1FEC24AF8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89F8C-6537-4736-B4A3-02A215835537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650E4-3430-488C-9DDD-19A62B4F0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1445-B149-421C-8974-72915EC41415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DEE34-52A5-42D9-8379-6FF1A386F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C1F2-4A7B-4CA6-82F4-F62CA0B002AF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664A3-A650-4E46-87E0-7D0BC3B2F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F3DF-7F56-48FE-970E-487DEF10D1DA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F0D9B-EDA2-4B61-9BA7-FBC51461D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D63A8-CFF6-43AB-B61B-3F3CC84C9C9D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4FAB7-3C24-4A66-93B4-706CA8B96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A91B-D6F8-4DEF-A4C9-1E74A1E601B6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0D3A0-A690-4069-B86F-1A260791F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20C5D2-7DDE-4A06-8E1D-53998C8BF16F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FD826B-77EA-451C-AB71-5FE9F6FC1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8038" y="5053013"/>
            <a:ext cx="5256212" cy="881062"/>
          </a:xfrm>
        </p:spPr>
        <p:txBody>
          <a:bodyPr>
            <a:normAutofit fontScale="85000" lnSpcReduction="10000"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Кызылдың Түлүш Кечил-оол аттыг 3 дугаар ортумак школазының эге класстар башкызы Чооду Хензиг-оол Байыр-оолович белеткээн. Октябрь 21, 2015 чыл.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764705"/>
            <a:ext cx="7175351" cy="1080120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Ус-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кушкаш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Ус-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кушкашты</a:t>
            </a:r>
            <a:r>
              <a:rPr lang="ru-RU" sz="3200" dirty="0" err="1" smtClean="0">
                <a:latin typeface="Times New Roman"/>
                <a:cs typeface="Times New Roman"/>
              </a:rPr>
              <a:t>ң</a:t>
            </a:r>
            <a:r>
              <a:rPr lang="ru-RU" sz="3200" dirty="0" smtClean="0">
                <a:latin typeface="Times New Roman"/>
                <a:cs typeface="Times New Roman"/>
              </a:rPr>
              <a:t> </a:t>
            </a:r>
            <a:r>
              <a:rPr lang="ru-RU" sz="3200" dirty="0" err="1" smtClean="0">
                <a:latin typeface="Times New Roman"/>
                <a:cs typeface="Times New Roman"/>
              </a:rPr>
              <a:t>деңзизи</a:t>
            </a:r>
            <a:r>
              <a:rPr lang="ru-RU" sz="3200" dirty="0" smtClean="0">
                <a:latin typeface="Times New Roman"/>
                <a:cs typeface="Times New Roman"/>
              </a:rPr>
              <a:t> 10 грамм. Мага-</a:t>
            </a:r>
            <a:r>
              <a:rPr lang="ru-RU" sz="3200" dirty="0" err="1" smtClean="0">
                <a:latin typeface="Times New Roman"/>
                <a:cs typeface="Times New Roman"/>
              </a:rPr>
              <a:t>бодунуң</a:t>
            </a:r>
            <a:r>
              <a:rPr lang="ru-RU" sz="3200" dirty="0" smtClean="0">
                <a:latin typeface="Times New Roman"/>
                <a:cs typeface="Times New Roman"/>
              </a:rPr>
              <a:t> </a:t>
            </a:r>
            <a:r>
              <a:rPr lang="ru-RU" sz="3200" dirty="0" err="1" smtClean="0">
                <a:latin typeface="Times New Roman"/>
                <a:cs typeface="Times New Roman"/>
              </a:rPr>
              <a:t>узуну</a:t>
            </a:r>
            <a:r>
              <a:rPr lang="ru-RU" sz="3200" dirty="0" smtClean="0">
                <a:latin typeface="Times New Roman"/>
                <a:cs typeface="Times New Roman"/>
              </a:rPr>
              <a:t> 12 см </a:t>
            </a:r>
            <a:r>
              <a:rPr lang="ru-RU" sz="3200" dirty="0" err="1" smtClean="0">
                <a:latin typeface="Times New Roman"/>
                <a:cs typeface="Times New Roman"/>
              </a:rPr>
              <a:t>чеде</a:t>
            </a:r>
            <a:r>
              <a:rPr lang="ru-RU" sz="3200" dirty="0" smtClean="0">
                <a:latin typeface="Times New Roman"/>
                <a:cs typeface="Times New Roman"/>
              </a:rPr>
              <a:t> </a:t>
            </a:r>
            <a:r>
              <a:rPr lang="ru-RU" sz="3200" dirty="0" err="1" smtClean="0">
                <a:latin typeface="Times New Roman"/>
                <a:cs typeface="Times New Roman"/>
              </a:rPr>
              <a:t>бээр</a:t>
            </a:r>
            <a:r>
              <a:rPr lang="ru-RU" sz="3200" dirty="0" smtClean="0">
                <a:latin typeface="Times New Roman"/>
                <a:cs typeface="Times New Roman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Объект 2"/>
          <p:cNvSpPr>
            <a:spLocks noGrp="1"/>
          </p:cNvSpPr>
          <p:nvPr>
            <p:ph sz="quarter" idx="13"/>
          </p:nvPr>
        </p:nvSpPr>
        <p:spPr>
          <a:xfrm>
            <a:off x="2339975" y="836613"/>
            <a:ext cx="4319588" cy="32940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33375"/>
            <a:ext cx="55451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sz="quarter" idx="13"/>
          </p:nvPr>
        </p:nvSpPr>
        <p:spPr>
          <a:xfrm>
            <a:off x="900113" y="731838"/>
            <a:ext cx="7416800" cy="609600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Ус-кушкаштың уязы хол-хавынга дөмей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-49915" r="49915" b="11464"/>
          <a:stretch>
            <a:fillRect/>
          </a:stretch>
        </p:blipFill>
        <p:spPr bwMode="auto">
          <a:xfrm>
            <a:off x="-323850" y="2205038"/>
            <a:ext cx="4900613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" descr="Гнездо Обыкновенного ремеза Рис.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6763" y="1962150"/>
            <a:ext cx="2155825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3429000"/>
            <a:ext cx="5760639" cy="2448272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Ус-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кушкашты</a:t>
            </a:r>
            <a:r>
              <a:rPr lang="ru-RU" sz="4800" dirty="0" err="1" smtClean="0">
                <a:latin typeface="Times New Roman"/>
                <a:cs typeface="Times New Roman"/>
              </a:rPr>
              <a:t>ң</a:t>
            </a:r>
            <a:r>
              <a:rPr lang="ru-RU" sz="4800" dirty="0" smtClean="0">
                <a:latin typeface="Times New Roman"/>
                <a:cs typeface="Times New Roman"/>
              </a:rPr>
              <a:t> </a:t>
            </a:r>
            <a:r>
              <a:rPr lang="ru-RU" sz="4800" dirty="0" err="1" smtClean="0">
                <a:latin typeface="Times New Roman"/>
                <a:cs typeface="Times New Roman"/>
              </a:rPr>
              <a:t>үнү</a:t>
            </a:r>
            <a:r>
              <a:rPr lang="ru-RU" sz="4800" dirty="0" smtClean="0">
                <a:latin typeface="Times New Roman"/>
                <a:cs typeface="Times New Roman"/>
              </a:rPr>
              <a:t>.</a:t>
            </a:r>
            <a:br>
              <a:rPr lang="ru-RU" sz="4800" dirty="0" smtClean="0">
                <a:latin typeface="Times New Roman"/>
                <a:cs typeface="Times New Roman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4139952" y="2060575"/>
            <a:ext cx="609600" cy="609600"/>
          </a:xfrm>
        </p:spPr>
      </p:pic>
      <p:pic>
        <p:nvPicPr>
          <p:cNvPr id="16387" name="Рисунок 4" descr="http://a-colibri.narod.ru/ar/remiz/remez1_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2060575"/>
            <a:ext cx="18716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333375"/>
            <a:ext cx="8642350" cy="62642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848" y="2305447"/>
            <a:ext cx="6336703" cy="1728192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Кичээнгейлиг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болганы</a:t>
            </a:r>
            <a:r>
              <a:rPr lang="ru-RU" sz="3600" dirty="0" err="1" smtClean="0">
                <a:latin typeface="Times New Roman"/>
                <a:cs typeface="Times New Roman"/>
              </a:rPr>
              <a:t>ңарга</a:t>
            </a:r>
            <a:r>
              <a:rPr lang="ru-RU" sz="3600" dirty="0" smtClean="0">
                <a:latin typeface="Times New Roman"/>
                <a:cs typeface="Times New Roman"/>
              </a:rPr>
              <a:t/>
            </a:r>
            <a:br>
              <a:rPr lang="ru-RU" sz="3600" dirty="0" smtClean="0">
                <a:latin typeface="Times New Roman"/>
                <a:cs typeface="Times New Roman"/>
              </a:rPr>
            </a:br>
            <a:r>
              <a:rPr lang="ru-RU" sz="3600" dirty="0" err="1" smtClean="0">
                <a:latin typeface="Times New Roman"/>
                <a:cs typeface="Times New Roman"/>
              </a:rPr>
              <a:t>четтирдим</a:t>
            </a:r>
            <a:r>
              <a:rPr lang="ru-RU" sz="3600" dirty="0" smtClean="0">
                <a:latin typeface="Times New Roman"/>
                <a:cs typeface="Times New Roman"/>
              </a:rPr>
              <a:t> 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</TotalTime>
  <Words>46</Words>
  <Application>Microsoft Office PowerPoint</Application>
  <PresentationFormat>Экран (4:3)</PresentationFormat>
  <Paragraphs>6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Ус-кушкаш</vt:lpstr>
      <vt:lpstr>Ус-кушкаштың деңзизи 10 грамм. Мага-бодунуң узуну 12 см чеде бээр.</vt:lpstr>
      <vt:lpstr>Презентация PowerPoint</vt:lpstr>
      <vt:lpstr>Ус-кушкаштың үнү. </vt:lpstr>
      <vt:lpstr>Презентация PowerPoint</vt:lpstr>
      <vt:lpstr>Кичээнгейлиг болганыңарга четтирдим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Ус-кушкаш</dc:title>
  <dc:creator>Family</dc:creator>
  <cp:lastModifiedBy>Елена (СОШ№3)</cp:lastModifiedBy>
  <cp:revision>10</cp:revision>
  <dcterms:created xsi:type="dcterms:W3CDTF">2015-10-20T08:54:53Z</dcterms:created>
  <dcterms:modified xsi:type="dcterms:W3CDTF">2015-10-21T01:58:18Z</dcterms:modified>
</cp:coreProperties>
</file>