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7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9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Хуу</a:t>
            </a:r>
            <a:r>
              <a:rPr lang="ru-RU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чүве аттары</a:t>
            </a:r>
            <a:endParaRPr lang="ru-RU" sz="9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143380"/>
            <a:ext cx="6840760" cy="1285884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Кылгыны</a:t>
            </a:r>
            <a:r>
              <a:rPr lang="ru-RU" dirty="0" smtClean="0">
                <a:solidFill>
                  <a:srgbClr val="FF0000"/>
                </a:solidFill>
              </a:rPr>
              <a:t>: 3 </a:t>
            </a:r>
            <a:r>
              <a:rPr lang="ru-RU" dirty="0" err="1" smtClean="0">
                <a:solidFill>
                  <a:srgbClr val="FF0000"/>
                </a:solidFill>
              </a:rPr>
              <a:t>дугаар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классты</a:t>
            </a:r>
            <a:r>
              <a:rPr lang="ru-RU" dirty="0" err="1" smtClean="0">
                <a:solidFill>
                  <a:srgbClr val="FF0000"/>
                </a:solidFill>
                <a:latin typeface="Tuva New" pitchFamily="18" charset="0"/>
              </a:rPr>
              <a:t>н</a:t>
            </a:r>
            <a:r>
              <a:rPr lang="ru-RU" dirty="0" smtClean="0">
                <a:solidFill>
                  <a:srgbClr val="FF0000"/>
                </a:solidFill>
                <a:latin typeface="Tuva New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uva New" pitchFamily="18" charset="0"/>
              </a:rPr>
              <a:t>оореникчизи</a:t>
            </a:r>
            <a:endParaRPr lang="ru-RU" dirty="0" smtClean="0">
              <a:solidFill>
                <a:srgbClr val="FF0000"/>
              </a:solidFill>
              <a:latin typeface="Tuva New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</a:t>
            </a:r>
            <a:r>
              <a:rPr lang="ru-RU" dirty="0" err="1" smtClean="0">
                <a:solidFill>
                  <a:srgbClr val="002060"/>
                </a:solidFill>
              </a:rPr>
              <a:t>Куулар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Аян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C00000"/>
                </a:solidFill>
              </a:rPr>
              <a:t>Удуртукчу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башкы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Сандый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Россина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Тогус-ооловна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Sintez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3" y="188640"/>
            <a:ext cx="2286016" cy="2268790"/>
          </a:xfrm>
          <a:prstGeom prst="rect">
            <a:avLst/>
          </a:prstGeom>
          <a:noFill/>
        </p:spPr>
      </p:pic>
      <p:pic>
        <p:nvPicPr>
          <p:cNvPr id="1027" name="Picture 3" descr="C:\Users\Sintez\Downloads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38610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intez\Desktop\САНДЫЙ\хуу чуве аттары\jUKJ_MLRQx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9964" y="1484784"/>
            <a:ext cx="5994036" cy="44955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140968"/>
            <a:ext cx="356388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</a:rPr>
              <a:t>Догээ</a:t>
            </a:r>
            <a:r>
              <a:rPr lang="ru-RU" sz="2400" b="1" dirty="0" smtClean="0">
                <a:solidFill>
                  <a:schemeClr val="tx1"/>
                </a:solidFill>
              </a:rPr>
              <a:t>»-</a:t>
            </a:r>
            <a:r>
              <a:rPr lang="ru-RU" sz="2400" b="1" dirty="0" err="1" smtClean="0">
                <a:solidFill>
                  <a:schemeClr val="tx1"/>
                </a:solidFill>
              </a:rPr>
              <a:t>даг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ады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836712"/>
          <a:ext cx="7543800" cy="5688632"/>
        </p:xfrm>
        <a:graphic>
          <a:graphicData uri="http://schemas.openxmlformats.org/drawingml/2006/table">
            <a:tbl>
              <a:tblPr firstRow="1" bandRow="1"/>
              <a:tblGrid>
                <a:gridCol w="7543800"/>
              </a:tblGrid>
              <a:tr h="568863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Карточка 1.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Чаргы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Ийи-Тал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сумузунуӊ девискээринде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даглыг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черде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турар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чайлаг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черниӊ адыныӊ тывылганын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улуг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кижилер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мынчаар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тайылбырлап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турар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Шаанда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араттарныӊ аразынга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азы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байлар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биле арат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кижиниӊ аразынга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маргылдаалыг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боттары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үзе шиитпирлеп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албас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айтырыг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тургустунуп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кээр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болза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тус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черниӊ нояны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дүжүметтерни кыйгыргаш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аӊаа чаргызын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үзе шиитпирлеп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бээр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турган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ынчангаш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черни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Чаргы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деп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адаан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Чаргы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ч.а.,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бөдүүн, чер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Информатор: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Монгуш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Оюн-маа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Кызыл-ооловна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1943чыл,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Ээрбек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суур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төрел бөлүү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Ховалыглар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05958"/>
            <a:ext cx="3779912" cy="4845704"/>
          </a:xfrm>
          <a:prstGeom prst="rect">
            <a:avLst/>
          </a:prstGeom>
        </p:spPr>
      </p:pic>
      <p:sp>
        <p:nvSpPr>
          <p:cNvPr id="6" name="Нашивка 5"/>
          <p:cNvSpPr/>
          <p:nvPr/>
        </p:nvSpPr>
        <p:spPr>
          <a:xfrm>
            <a:off x="3779912" y="2996952"/>
            <a:ext cx="864096" cy="108012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4499992" y="2276872"/>
            <a:ext cx="4824536" cy="23042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Интервью </a:t>
            </a:r>
            <a:r>
              <a:rPr lang="ru-RU" b="1" dirty="0" err="1" smtClean="0">
                <a:solidFill>
                  <a:schemeClr val="tx1"/>
                </a:solidFill>
              </a:rPr>
              <a:t>аргазын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ажыглаан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intez\Downloads\загруженное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034" y="3000372"/>
            <a:ext cx="3286147" cy="3500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000108"/>
            <a:ext cx="4214842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Четтирдим</a:t>
            </a:r>
            <a:r>
              <a:rPr lang="ru-RU" sz="3600" dirty="0" smtClean="0">
                <a:solidFill>
                  <a:schemeClr val="tx1"/>
                </a:solidFill>
              </a:rPr>
              <a:t>!!!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6147" name="Picture 3" descr="C:\Users\Sintez\Downloads\imag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000372"/>
            <a:ext cx="371477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ntez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1000108"/>
            <a:ext cx="2466975" cy="1847850"/>
          </a:xfrm>
          <a:prstGeom prst="rect">
            <a:avLst/>
          </a:prstGeom>
          <a:noFill/>
        </p:spPr>
      </p:pic>
      <p:pic>
        <p:nvPicPr>
          <p:cNvPr id="8" name="Picture 2" descr="C:\Users\Sintez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2466975" cy="1847850"/>
          </a:xfrm>
          <a:prstGeom prst="rect">
            <a:avLst/>
          </a:prstGeom>
          <a:noFill/>
        </p:spPr>
      </p:pic>
      <p:pic>
        <p:nvPicPr>
          <p:cNvPr id="2" name="Picture 2" descr="C:\Users\Sintez\Desktop\САНДЫЙ\хуу чуве аттары\l5P1O79CjX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92696"/>
            <a:ext cx="5112568" cy="414793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907704" y="5373216"/>
            <a:ext cx="54006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Шагаан-Арыг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Sintez\Desktop\САНДЫЙ\хуу чуве аттары\_X6sZNbCA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31694">
            <a:off x="244390" y="177319"/>
            <a:ext cx="3571875" cy="4762500"/>
          </a:xfrm>
          <a:prstGeom prst="rect">
            <a:avLst/>
          </a:prstGeom>
          <a:noFill/>
        </p:spPr>
      </p:pic>
      <p:pic>
        <p:nvPicPr>
          <p:cNvPr id="1027" name="Picture 3" descr="C:\Users\Sintez\Desktop\САНДЫЙ\хуу чуве аттары\4MBsHAYHlF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95324">
            <a:off x="3469702" y="1014405"/>
            <a:ext cx="6317621" cy="4215234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Республика Тыва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5943600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О-Шынаа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intez\Download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32" y="3786190"/>
            <a:ext cx="2571768" cy="3071810"/>
          </a:xfrm>
          <a:prstGeom prst="rect">
            <a:avLst/>
          </a:prstGeom>
          <a:noFill/>
        </p:spPr>
      </p:pic>
      <p:pic>
        <p:nvPicPr>
          <p:cNvPr id="3" name="Picture 2" descr="C:\Users\Sintez\Desktop\САНДЫЙ\хуу чуве аттары\LzYgVoXuEd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6350000" cy="4114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692696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Кызыл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  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Sintez\Desktop\САНДЫЙ\хуу чуве аттары\n5NRHZGUV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670800" cy="51181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267744" y="5589240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Алдын-Булак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</a:t>
            </a:r>
          </a:p>
        </p:txBody>
      </p:sp>
      <p:pic>
        <p:nvPicPr>
          <p:cNvPr id="5122" name="Picture 2" descr="C:\Users\Sintez\Desktop\САНДЫЙ\хуу чуве аттары\RSpQolqDJ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4572000" cy="54864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3284984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«Центр Азии»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</a:t>
            </a:r>
            <a:endParaRPr lang="ru-RU" dirty="0"/>
          </a:p>
        </p:txBody>
      </p:sp>
      <p:pic>
        <p:nvPicPr>
          <p:cNvPr id="6146" name="Picture 2" descr="C:\Users\Sintez\Desktop\САНДЫЙ\хуу чуве аттары\y8ylJ9Q1M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340768"/>
            <a:ext cx="4677504" cy="482453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3429000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Пор-Бажын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</a:t>
            </a:r>
            <a:endParaRPr lang="ru-RU" dirty="0"/>
          </a:p>
        </p:txBody>
      </p:sp>
      <p:pic>
        <p:nvPicPr>
          <p:cNvPr id="7171" name="Picture 3" descr="C:\Users\Sintez\Desktop\САНДЫЙ\хуу чуве аттары\5k1UrGmmdX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644008" cy="32766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572000" y="3140968"/>
            <a:ext cx="4572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</a:rPr>
              <a:t>Чаргы</a:t>
            </a:r>
            <a:r>
              <a:rPr lang="ru-RU" sz="2400" b="1" dirty="0" smtClean="0">
                <a:solidFill>
                  <a:schemeClr val="tx1"/>
                </a:solidFill>
              </a:rPr>
              <a:t>»-</a:t>
            </a:r>
            <a:r>
              <a:rPr lang="ru-RU" sz="2400" b="1" dirty="0" err="1" smtClean="0">
                <a:solidFill>
                  <a:schemeClr val="tx1"/>
                </a:solidFill>
              </a:rPr>
              <a:t>даг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ады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Sintez\Desktop\САНДЫЙ\хуу чуве аттары\cc_rgsbfba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667917">
            <a:off x="323528" y="692696"/>
            <a:ext cx="3019471" cy="3604270"/>
          </a:xfrm>
          <a:prstGeom prst="rect">
            <a:avLst/>
          </a:prstGeom>
          <a:noFill/>
        </p:spPr>
      </p:pic>
      <p:pic>
        <p:nvPicPr>
          <p:cNvPr id="6" name="Picture 3" descr="C:\Users\Sintez\Desktop\САНДЫЙ\хуу чуве аттары\dY00f9Fe0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7994">
            <a:off x="4136865" y="479217"/>
            <a:ext cx="4645825" cy="3715122"/>
          </a:xfrm>
          <a:prstGeom prst="rect">
            <a:avLst/>
          </a:prstGeom>
          <a:noFill/>
        </p:spPr>
      </p:pic>
      <p:pic>
        <p:nvPicPr>
          <p:cNvPr id="8196" name="Picture 4" descr="C:\Users\Sintez\Desktop\САНДЫЙ\хуу чуве аттары\8Ogis9DQ6L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068960"/>
            <a:ext cx="2520280" cy="378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1276</TotalTime>
  <Words>50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Хуу чүве аттары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Тывызыктар</dc:title>
  <dc:creator>Сандый</dc:creator>
  <cp:lastModifiedBy>Sintez</cp:lastModifiedBy>
  <cp:revision>34</cp:revision>
  <dcterms:created xsi:type="dcterms:W3CDTF">2014-05-26T05:07:31Z</dcterms:created>
  <dcterms:modified xsi:type="dcterms:W3CDTF">2016-01-18T07:35:25Z</dcterms:modified>
</cp:coreProperties>
</file>