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7" r:id="rId3"/>
    <p:sldId id="268" r:id="rId4"/>
    <p:sldId id="269" r:id="rId5"/>
    <p:sldId id="272" r:id="rId6"/>
    <p:sldId id="271" r:id="rId7"/>
    <p:sldId id="270" r:id="rId8"/>
    <p:sldId id="27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estspictures.ru/picture.php?id=13232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voronej.monavista.ru/news/484585/" TargetMode="External"/><Relationship Id="rId4" Type="http://schemas.openxmlformats.org/officeDocument/2006/relationships/hyperlink" Target="http://mimege.com/search/flamingo-krasny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мои документы\Мои рисунки\шаблоны\CL-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2" y="-16397"/>
            <a:ext cx="9128348" cy="684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860106" y="1103076"/>
            <a:ext cx="7416824" cy="5769520"/>
          </a:xfrm>
          <a:prstGeom prst="roundRect">
            <a:avLst/>
          </a:prstGeom>
          <a:solidFill>
            <a:srgbClr val="92D050"/>
          </a:solidFill>
          <a:ln>
            <a:solidFill>
              <a:srgbClr val="005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>
                <a:solidFill>
                  <a:srgbClr val="002060"/>
                </a:solidFill>
              </a:rPr>
              <a:t>с</a:t>
            </a:r>
            <a:r>
              <a:rPr lang="ru-RU" sz="8000" b="1" dirty="0" smtClean="0">
                <a:solidFill>
                  <a:srgbClr val="002060"/>
                </a:solidFill>
              </a:rPr>
              <a:t>траус</a:t>
            </a:r>
          </a:p>
          <a:p>
            <a:pPr algn="ctr"/>
            <a:r>
              <a:rPr lang="ru-RU" sz="8000" b="1" dirty="0">
                <a:solidFill>
                  <a:srgbClr val="002060"/>
                </a:solidFill>
              </a:rPr>
              <a:t>п</a:t>
            </a:r>
            <a:r>
              <a:rPr lang="ru-RU" sz="8000" b="1" dirty="0" smtClean="0">
                <a:solidFill>
                  <a:srgbClr val="002060"/>
                </a:solidFill>
              </a:rPr>
              <a:t>авлин</a:t>
            </a:r>
          </a:p>
          <a:p>
            <a:pPr algn="ctr"/>
            <a:r>
              <a:rPr lang="ru-RU" sz="8000" b="1" dirty="0">
                <a:solidFill>
                  <a:srgbClr val="002060"/>
                </a:solidFill>
              </a:rPr>
              <a:t>к</a:t>
            </a:r>
            <a:r>
              <a:rPr lang="ru-RU" sz="8000" b="1" dirty="0" smtClean="0">
                <a:solidFill>
                  <a:srgbClr val="002060"/>
                </a:solidFill>
              </a:rPr>
              <a:t>акаду</a:t>
            </a:r>
          </a:p>
          <a:p>
            <a:pPr algn="ctr"/>
            <a:r>
              <a:rPr lang="ru-RU" sz="8000" b="1" dirty="0" smtClean="0">
                <a:solidFill>
                  <a:srgbClr val="002060"/>
                </a:solidFill>
              </a:rPr>
              <a:t>фламинго</a:t>
            </a:r>
            <a:endParaRPr lang="ru-RU" sz="8000" b="1" dirty="0">
              <a:solidFill>
                <a:srgbClr val="002060"/>
              </a:solidFill>
            </a:endParaRPr>
          </a:p>
        </p:txBody>
      </p:sp>
      <p:sp>
        <p:nvSpPr>
          <p:cNvPr id="6" name="Лента лицом вниз 5"/>
          <p:cNvSpPr/>
          <p:nvPr/>
        </p:nvSpPr>
        <p:spPr>
          <a:xfrm>
            <a:off x="47446" y="0"/>
            <a:ext cx="9128348" cy="1556792"/>
          </a:xfrm>
          <a:prstGeom prst="ribbon">
            <a:avLst>
              <a:gd name="adj1" fmla="val 16667"/>
              <a:gd name="adj2" fmla="val 75000"/>
            </a:avLst>
          </a:prstGeom>
          <a:solidFill>
            <a:srgbClr val="005828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600" b="1" dirty="0">
                <a:solidFill>
                  <a:prstClr val="white"/>
                </a:solidFill>
              </a:rPr>
              <a:t>Какая птица имеет длинные перья с рисунком в виде глаза?</a:t>
            </a:r>
          </a:p>
        </p:txBody>
      </p:sp>
      <p:sp>
        <p:nvSpPr>
          <p:cNvPr id="3" name="Багетная рамка 2"/>
          <p:cNvSpPr/>
          <p:nvPr/>
        </p:nvSpPr>
        <p:spPr>
          <a:xfrm>
            <a:off x="1907973" y="1870984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1</a:t>
            </a:r>
            <a:endParaRPr lang="ru-RU" sz="6000" b="1" dirty="0"/>
          </a:p>
        </p:txBody>
      </p:sp>
      <p:sp>
        <p:nvSpPr>
          <p:cNvPr id="10" name="Багетная рамка 9"/>
          <p:cNvSpPr/>
          <p:nvPr/>
        </p:nvSpPr>
        <p:spPr>
          <a:xfrm>
            <a:off x="932652" y="2915757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/>
              <a:t>2</a:t>
            </a:r>
          </a:p>
        </p:txBody>
      </p:sp>
      <p:sp>
        <p:nvSpPr>
          <p:cNvPr id="11" name="Багетная рамка 10"/>
          <p:cNvSpPr/>
          <p:nvPr/>
        </p:nvSpPr>
        <p:spPr>
          <a:xfrm>
            <a:off x="1890824" y="3987836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/>
              <a:t>3</a:t>
            </a:r>
          </a:p>
        </p:txBody>
      </p:sp>
      <p:sp>
        <p:nvSpPr>
          <p:cNvPr id="12" name="Багетная рамка 11"/>
          <p:cNvSpPr/>
          <p:nvPr/>
        </p:nvSpPr>
        <p:spPr>
          <a:xfrm>
            <a:off x="1043608" y="5157192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6637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мои документы\Мои рисунки\шаблоны\CL-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2" y="-16397"/>
            <a:ext cx="9128348" cy="684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860106" y="1103076"/>
            <a:ext cx="7416824" cy="5769520"/>
          </a:xfrm>
          <a:prstGeom prst="roundRect">
            <a:avLst/>
          </a:prstGeom>
          <a:solidFill>
            <a:srgbClr val="92D050"/>
          </a:solidFill>
          <a:ln>
            <a:solidFill>
              <a:srgbClr val="005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002060"/>
                </a:solidFill>
              </a:rPr>
              <a:t>200 кг</a:t>
            </a:r>
          </a:p>
          <a:p>
            <a:pPr algn="ctr"/>
            <a:r>
              <a:rPr lang="ru-RU" sz="8000" b="1" dirty="0" smtClean="0">
                <a:solidFill>
                  <a:srgbClr val="002060"/>
                </a:solidFill>
              </a:rPr>
              <a:t>400 кг</a:t>
            </a:r>
          </a:p>
          <a:p>
            <a:pPr algn="ctr"/>
            <a:r>
              <a:rPr lang="ru-RU" sz="8000" b="1" dirty="0" smtClean="0">
                <a:solidFill>
                  <a:srgbClr val="002060"/>
                </a:solidFill>
              </a:rPr>
              <a:t>800 кг</a:t>
            </a:r>
          </a:p>
          <a:p>
            <a:pPr algn="ctr"/>
            <a:r>
              <a:rPr lang="ru-RU" sz="8000" b="1" dirty="0" smtClean="0">
                <a:solidFill>
                  <a:srgbClr val="002060"/>
                </a:solidFill>
              </a:rPr>
              <a:t>500 кг</a:t>
            </a:r>
          </a:p>
        </p:txBody>
      </p:sp>
      <p:sp>
        <p:nvSpPr>
          <p:cNvPr id="6" name="Лента лицом вниз 5"/>
          <p:cNvSpPr/>
          <p:nvPr/>
        </p:nvSpPr>
        <p:spPr>
          <a:xfrm>
            <a:off x="47446" y="0"/>
            <a:ext cx="9128348" cy="1556792"/>
          </a:xfrm>
          <a:prstGeom prst="ribbon">
            <a:avLst>
              <a:gd name="adj1" fmla="val 16667"/>
              <a:gd name="adj2" fmla="val 75000"/>
            </a:avLst>
          </a:prstGeom>
          <a:solidFill>
            <a:srgbClr val="005828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prstClr val="white"/>
                </a:solidFill>
              </a:rPr>
              <a:t>Какого веса может достигать белый медведь?</a:t>
            </a:r>
            <a:endParaRPr lang="ru-RU" sz="4400" b="1" dirty="0">
              <a:solidFill>
                <a:prstClr val="white"/>
              </a:solidFill>
            </a:endParaRPr>
          </a:p>
        </p:txBody>
      </p:sp>
      <p:sp>
        <p:nvSpPr>
          <p:cNvPr id="3" name="Багетная рамка 2"/>
          <p:cNvSpPr/>
          <p:nvPr/>
        </p:nvSpPr>
        <p:spPr>
          <a:xfrm>
            <a:off x="1907973" y="1870984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prstClr val="white"/>
                </a:solidFill>
              </a:rPr>
              <a:t>1</a:t>
            </a:r>
            <a:endParaRPr lang="ru-RU" sz="6000" b="1" dirty="0">
              <a:solidFill>
                <a:prstClr val="white"/>
              </a:solidFill>
            </a:endParaRPr>
          </a:p>
        </p:txBody>
      </p:sp>
      <p:sp>
        <p:nvSpPr>
          <p:cNvPr id="10" name="Багетная рамка 9"/>
          <p:cNvSpPr/>
          <p:nvPr/>
        </p:nvSpPr>
        <p:spPr>
          <a:xfrm>
            <a:off x="932652" y="2915757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11" name="Багетная рамка 10"/>
          <p:cNvSpPr/>
          <p:nvPr/>
        </p:nvSpPr>
        <p:spPr>
          <a:xfrm>
            <a:off x="1890824" y="3987836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12" name="Багетная рамка 11"/>
          <p:cNvSpPr/>
          <p:nvPr/>
        </p:nvSpPr>
        <p:spPr>
          <a:xfrm>
            <a:off x="1043608" y="5157192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prstClr val="white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96506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мои документы\Мои рисунки\шаблоны\CL-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2" y="-16397"/>
            <a:ext cx="9128348" cy="684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860106" y="1103076"/>
            <a:ext cx="7416824" cy="5769520"/>
          </a:xfrm>
          <a:prstGeom prst="roundRect">
            <a:avLst/>
          </a:prstGeom>
          <a:solidFill>
            <a:srgbClr val="92D050"/>
          </a:solidFill>
          <a:ln>
            <a:solidFill>
              <a:srgbClr val="005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>
                <a:solidFill>
                  <a:srgbClr val="002060"/>
                </a:solidFill>
              </a:rPr>
              <a:t>с</a:t>
            </a:r>
            <a:r>
              <a:rPr lang="ru-RU" sz="8000" b="1" dirty="0" smtClean="0">
                <a:solidFill>
                  <a:srgbClr val="002060"/>
                </a:solidFill>
              </a:rPr>
              <a:t>лон</a:t>
            </a:r>
          </a:p>
          <a:p>
            <a:pPr algn="ctr"/>
            <a:r>
              <a:rPr lang="ru-RU" sz="8000" b="1" dirty="0">
                <a:solidFill>
                  <a:srgbClr val="002060"/>
                </a:solidFill>
              </a:rPr>
              <a:t>н</a:t>
            </a:r>
            <a:r>
              <a:rPr lang="ru-RU" sz="8000" b="1" dirty="0" smtClean="0">
                <a:solidFill>
                  <a:srgbClr val="002060"/>
                </a:solidFill>
              </a:rPr>
              <a:t>осорог</a:t>
            </a:r>
          </a:p>
          <a:p>
            <a:pPr algn="ctr"/>
            <a:r>
              <a:rPr lang="ru-RU" sz="8000" b="1" dirty="0" smtClean="0">
                <a:solidFill>
                  <a:srgbClr val="002060"/>
                </a:solidFill>
              </a:rPr>
              <a:t>страус</a:t>
            </a:r>
          </a:p>
          <a:p>
            <a:pPr algn="ctr"/>
            <a:r>
              <a:rPr lang="ru-RU" sz="8000" b="1" dirty="0" smtClean="0">
                <a:solidFill>
                  <a:srgbClr val="002060"/>
                </a:solidFill>
              </a:rPr>
              <a:t>жираф</a:t>
            </a:r>
            <a:endParaRPr lang="ru-RU" sz="8000" b="1" dirty="0">
              <a:solidFill>
                <a:srgbClr val="002060"/>
              </a:solidFill>
            </a:endParaRPr>
          </a:p>
        </p:txBody>
      </p:sp>
      <p:sp>
        <p:nvSpPr>
          <p:cNvPr id="6" name="Лента лицом вниз 5"/>
          <p:cNvSpPr/>
          <p:nvPr/>
        </p:nvSpPr>
        <p:spPr>
          <a:xfrm>
            <a:off x="47446" y="0"/>
            <a:ext cx="9128348" cy="1556792"/>
          </a:xfrm>
          <a:prstGeom prst="ribbon">
            <a:avLst>
              <a:gd name="adj1" fmla="val 16667"/>
              <a:gd name="adj2" fmla="val 75000"/>
            </a:avLst>
          </a:prstGeom>
          <a:solidFill>
            <a:srgbClr val="005828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prstClr val="white"/>
                </a:solidFill>
              </a:rPr>
              <a:t>Какое наземное животное самое высокое на планете?</a:t>
            </a:r>
            <a:endParaRPr lang="ru-RU" sz="4000" b="1" dirty="0">
              <a:solidFill>
                <a:prstClr val="white"/>
              </a:solidFill>
            </a:endParaRPr>
          </a:p>
        </p:txBody>
      </p:sp>
      <p:sp>
        <p:nvSpPr>
          <p:cNvPr id="3" name="Багетная рамка 2"/>
          <p:cNvSpPr/>
          <p:nvPr/>
        </p:nvSpPr>
        <p:spPr>
          <a:xfrm>
            <a:off x="1907973" y="1870984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prstClr val="white"/>
                </a:solidFill>
              </a:rPr>
              <a:t>1</a:t>
            </a:r>
            <a:endParaRPr lang="ru-RU" sz="6000" b="1" dirty="0">
              <a:solidFill>
                <a:prstClr val="white"/>
              </a:solidFill>
            </a:endParaRPr>
          </a:p>
        </p:txBody>
      </p:sp>
      <p:sp>
        <p:nvSpPr>
          <p:cNvPr id="10" name="Багетная рамка 9"/>
          <p:cNvSpPr/>
          <p:nvPr/>
        </p:nvSpPr>
        <p:spPr>
          <a:xfrm>
            <a:off x="932652" y="2915757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11" name="Багетная рамка 10"/>
          <p:cNvSpPr/>
          <p:nvPr/>
        </p:nvSpPr>
        <p:spPr>
          <a:xfrm>
            <a:off x="1890824" y="3987836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12" name="Багетная рамка 11"/>
          <p:cNvSpPr/>
          <p:nvPr/>
        </p:nvSpPr>
        <p:spPr>
          <a:xfrm>
            <a:off x="1043608" y="5157192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prstClr val="white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67215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мои документы\Мои рисунки\шаблоны\CL-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2" y="-16397"/>
            <a:ext cx="9128348" cy="684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860106" y="1103076"/>
            <a:ext cx="7416824" cy="5769520"/>
          </a:xfrm>
          <a:prstGeom prst="roundRect">
            <a:avLst/>
          </a:prstGeom>
          <a:solidFill>
            <a:srgbClr val="92D050"/>
          </a:solidFill>
          <a:ln>
            <a:solidFill>
              <a:srgbClr val="005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>
                <a:solidFill>
                  <a:srgbClr val="002060"/>
                </a:solidFill>
              </a:rPr>
              <a:t>с</a:t>
            </a:r>
            <a:r>
              <a:rPr lang="ru-RU" sz="8000" b="1" dirty="0" smtClean="0">
                <a:solidFill>
                  <a:srgbClr val="002060"/>
                </a:solidFill>
              </a:rPr>
              <a:t>лон</a:t>
            </a:r>
          </a:p>
          <a:p>
            <a:pPr algn="ctr"/>
            <a:r>
              <a:rPr lang="ru-RU" sz="8000" b="1" dirty="0">
                <a:solidFill>
                  <a:srgbClr val="002060"/>
                </a:solidFill>
              </a:rPr>
              <a:t>м</a:t>
            </a:r>
            <a:r>
              <a:rPr lang="ru-RU" sz="8000" b="1" dirty="0" smtClean="0">
                <a:solidFill>
                  <a:srgbClr val="002060"/>
                </a:solidFill>
              </a:rPr>
              <a:t>едведь</a:t>
            </a:r>
          </a:p>
          <a:p>
            <a:pPr algn="ctr"/>
            <a:r>
              <a:rPr lang="ru-RU" sz="8000" b="1" dirty="0">
                <a:solidFill>
                  <a:srgbClr val="002060"/>
                </a:solidFill>
              </a:rPr>
              <a:t>ж</a:t>
            </a:r>
            <a:r>
              <a:rPr lang="ru-RU" sz="8000" b="1" dirty="0" smtClean="0">
                <a:solidFill>
                  <a:srgbClr val="002060"/>
                </a:solidFill>
              </a:rPr>
              <a:t>ираф</a:t>
            </a:r>
          </a:p>
          <a:p>
            <a:pPr algn="ctr"/>
            <a:r>
              <a:rPr lang="ru-RU" sz="8000" b="1" dirty="0" smtClean="0">
                <a:solidFill>
                  <a:srgbClr val="002060"/>
                </a:solidFill>
              </a:rPr>
              <a:t>тигр</a:t>
            </a:r>
            <a:endParaRPr lang="ru-RU" sz="8000" b="1" dirty="0">
              <a:solidFill>
                <a:srgbClr val="002060"/>
              </a:solidFill>
            </a:endParaRPr>
          </a:p>
        </p:txBody>
      </p:sp>
      <p:sp>
        <p:nvSpPr>
          <p:cNvPr id="6" name="Лента лицом вниз 5"/>
          <p:cNvSpPr/>
          <p:nvPr/>
        </p:nvSpPr>
        <p:spPr>
          <a:xfrm>
            <a:off x="-100174" y="0"/>
            <a:ext cx="9360000" cy="1512000"/>
          </a:xfrm>
          <a:prstGeom prst="ribbon">
            <a:avLst>
              <a:gd name="adj1" fmla="val 16667"/>
              <a:gd name="adj2" fmla="val 75000"/>
            </a:avLst>
          </a:prstGeom>
          <a:solidFill>
            <a:srgbClr val="005828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prstClr val="white"/>
                </a:solidFill>
              </a:rPr>
              <a:t>Каких животных можно увидеть в нашей стране только в зоопарке?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3" name="Багетная рамка 2"/>
          <p:cNvSpPr/>
          <p:nvPr/>
        </p:nvSpPr>
        <p:spPr>
          <a:xfrm>
            <a:off x="1907973" y="1870984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prstClr val="white"/>
                </a:solidFill>
              </a:rPr>
              <a:t>1</a:t>
            </a:r>
            <a:endParaRPr lang="ru-RU" sz="6000" b="1" dirty="0">
              <a:solidFill>
                <a:prstClr val="white"/>
              </a:solidFill>
            </a:endParaRPr>
          </a:p>
        </p:txBody>
      </p:sp>
      <p:sp>
        <p:nvSpPr>
          <p:cNvPr id="10" name="Багетная рамка 9"/>
          <p:cNvSpPr/>
          <p:nvPr/>
        </p:nvSpPr>
        <p:spPr>
          <a:xfrm>
            <a:off x="932652" y="2915757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11" name="Багетная рамка 10"/>
          <p:cNvSpPr/>
          <p:nvPr/>
        </p:nvSpPr>
        <p:spPr>
          <a:xfrm>
            <a:off x="1890824" y="3987836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12" name="Багетная рамка 11"/>
          <p:cNvSpPr/>
          <p:nvPr/>
        </p:nvSpPr>
        <p:spPr>
          <a:xfrm>
            <a:off x="1043608" y="5157192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prstClr val="white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1706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мои документы\Мои рисунки\шаблоны\CL-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2" y="-16397"/>
            <a:ext cx="9128348" cy="684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860106" y="1139881"/>
            <a:ext cx="7816350" cy="5769520"/>
          </a:xfrm>
          <a:prstGeom prst="roundRect">
            <a:avLst/>
          </a:prstGeom>
          <a:solidFill>
            <a:srgbClr val="92D050"/>
          </a:solidFill>
          <a:ln>
            <a:solidFill>
              <a:srgbClr val="005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6000" b="1" dirty="0" smtClean="0">
              <a:solidFill>
                <a:srgbClr val="002060"/>
              </a:solidFill>
            </a:endParaRPr>
          </a:p>
          <a:p>
            <a:r>
              <a:rPr lang="ru-RU" sz="6600" b="1" dirty="0" smtClean="0">
                <a:solidFill>
                  <a:srgbClr val="002060"/>
                </a:solidFill>
              </a:rPr>
              <a:t>Кормить зверей</a:t>
            </a:r>
          </a:p>
          <a:p>
            <a:r>
              <a:rPr lang="ru-RU" sz="6600" b="1" dirty="0" smtClean="0">
                <a:solidFill>
                  <a:srgbClr val="002060"/>
                </a:solidFill>
              </a:rPr>
              <a:t>Просовывать руки</a:t>
            </a:r>
          </a:p>
          <a:p>
            <a:r>
              <a:rPr lang="ru-RU" sz="6600" b="1" dirty="0" smtClean="0">
                <a:solidFill>
                  <a:srgbClr val="002060"/>
                </a:solidFill>
              </a:rPr>
              <a:t>Фотографировать</a:t>
            </a:r>
          </a:p>
          <a:p>
            <a:r>
              <a:rPr lang="ru-RU" sz="6600" b="1" dirty="0" smtClean="0">
                <a:solidFill>
                  <a:srgbClr val="002060"/>
                </a:solidFill>
              </a:rPr>
              <a:t>Дразнить зверей</a:t>
            </a:r>
          </a:p>
          <a:p>
            <a:pPr algn="r"/>
            <a:endParaRPr lang="ru-RU" sz="6000" dirty="0">
              <a:solidFill>
                <a:srgbClr val="002060"/>
              </a:solidFill>
            </a:endParaRPr>
          </a:p>
        </p:txBody>
      </p:sp>
      <p:sp>
        <p:nvSpPr>
          <p:cNvPr id="6" name="Лента лицом вниз 5"/>
          <p:cNvSpPr/>
          <p:nvPr/>
        </p:nvSpPr>
        <p:spPr>
          <a:xfrm>
            <a:off x="47446" y="0"/>
            <a:ext cx="9128348" cy="1556792"/>
          </a:xfrm>
          <a:prstGeom prst="ribbon">
            <a:avLst>
              <a:gd name="adj1" fmla="val 16667"/>
              <a:gd name="adj2" fmla="val 75000"/>
            </a:avLst>
          </a:prstGeom>
          <a:solidFill>
            <a:srgbClr val="005828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prstClr val="white"/>
                </a:solidFill>
              </a:rPr>
              <a:t>Что разрешено делать в зоопарке?</a:t>
            </a:r>
            <a:endParaRPr lang="ru-RU" sz="4800" b="1" dirty="0">
              <a:solidFill>
                <a:prstClr val="white"/>
              </a:solidFill>
            </a:endParaRPr>
          </a:p>
        </p:txBody>
      </p:sp>
      <p:sp>
        <p:nvSpPr>
          <p:cNvPr id="3" name="Багетная рамка 2"/>
          <p:cNvSpPr/>
          <p:nvPr/>
        </p:nvSpPr>
        <p:spPr>
          <a:xfrm>
            <a:off x="2091" y="2025583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prstClr val="white"/>
                </a:solidFill>
              </a:rPr>
              <a:t>1</a:t>
            </a:r>
            <a:endParaRPr lang="ru-RU" sz="6000" b="1" dirty="0">
              <a:solidFill>
                <a:prstClr val="white"/>
              </a:solidFill>
            </a:endParaRPr>
          </a:p>
        </p:txBody>
      </p:sp>
      <p:sp>
        <p:nvSpPr>
          <p:cNvPr id="10" name="Багетная рамка 9"/>
          <p:cNvSpPr/>
          <p:nvPr/>
        </p:nvSpPr>
        <p:spPr>
          <a:xfrm>
            <a:off x="-20917" y="3017377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11" name="Багетная рамка 10"/>
          <p:cNvSpPr/>
          <p:nvPr/>
        </p:nvSpPr>
        <p:spPr>
          <a:xfrm>
            <a:off x="-20917" y="4024641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12" name="Багетная рамка 11"/>
          <p:cNvSpPr/>
          <p:nvPr/>
        </p:nvSpPr>
        <p:spPr>
          <a:xfrm>
            <a:off x="15652" y="5013176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prstClr val="white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6718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мои документы\Мои рисунки\шаблоны\CL-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2" y="-16397"/>
            <a:ext cx="9128348" cy="684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860106" y="1103076"/>
            <a:ext cx="7416824" cy="5769520"/>
          </a:xfrm>
          <a:prstGeom prst="roundRect">
            <a:avLst/>
          </a:prstGeom>
          <a:solidFill>
            <a:srgbClr val="92D050"/>
          </a:solidFill>
          <a:ln>
            <a:solidFill>
              <a:srgbClr val="005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8000" b="1" dirty="0">
                <a:solidFill>
                  <a:srgbClr val="002060"/>
                </a:solidFill>
              </a:rPr>
              <a:t>страус</a:t>
            </a:r>
          </a:p>
          <a:p>
            <a:pPr lvl="0"/>
            <a:r>
              <a:rPr lang="ru-RU" sz="8000" b="1" dirty="0">
                <a:solidFill>
                  <a:srgbClr val="002060"/>
                </a:solidFill>
              </a:rPr>
              <a:t>павлин</a:t>
            </a:r>
          </a:p>
          <a:p>
            <a:pPr lvl="0"/>
            <a:r>
              <a:rPr lang="ru-RU" sz="8000" b="1" dirty="0">
                <a:solidFill>
                  <a:srgbClr val="002060"/>
                </a:solidFill>
              </a:rPr>
              <a:t>какаду</a:t>
            </a:r>
          </a:p>
          <a:p>
            <a:pPr lvl="0"/>
            <a:r>
              <a:rPr lang="ru-RU" sz="8000" b="1" dirty="0">
                <a:solidFill>
                  <a:srgbClr val="002060"/>
                </a:solidFill>
              </a:rPr>
              <a:t>фламинго</a:t>
            </a:r>
          </a:p>
        </p:txBody>
      </p:sp>
      <p:sp>
        <p:nvSpPr>
          <p:cNvPr id="6" name="Лента лицом вниз 5"/>
          <p:cNvSpPr/>
          <p:nvPr/>
        </p:nvSpPr>
        <p:spPr>
          <a:xfrm>
            <a:off x="47446" y="0"/>
            <a:ext cx="9128348" cy="1556792"/>
          </a:xfrm>
          <a:prstGeom prst="ribbon">
            <a:avLst>
              <a:gd name="adj1" fmla="val 16667"/>
              <a:gd name="adj2" fmla="val 75000"/>
            </a:avLst>
          </a:prstGeom>
          <a:solidFill>
            <a:srgbClr val="005828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prstClr val="white"/>
                </a:solidFill>
              </a:rPr>
              <a:t>Узнай эту птицу</a:t>
            </a:r>
            <a:endParaRPr lang="ru-RU" sz="5400" b="1" dirty="0">
              <a:solidFill>
                <a:prstClr val="white"/>
              </a:solidFill>
            </a:endParaRPr>
          </a:p>
        </p:txBody>
      </p:sp>
      <p:sp>
        <p:nvSpPr>
          <p:cNvPr id="3" name="Багетная рамка 2"/>
          <p:cNvSpPr/>
          <p:nvPr/>
        </p:nvSpPr>
        <p:spPr>
          <a:xfrm>
            <a:off x="0" y="1861141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prstClr val="white"/>
                </a:solidFill>
              </a:rPr>
              <a:t>1</a:t>
            </a:r>
            <a:endParaRPr lang="ru-RU" sz="6000" b="1" dirty="0">
              <a:solidFill>
                <a:prstClr val="white"/>
              </a:solidFill>
            </a:endParaRPr>
          </a:p>
        </p:txBody>
      </p:sp>
      <p:sp>
        <p:nvSpPr>
          <p:cNvPr id="10" name="Багетная рамка 9"/>
          <p:cNvSpPr/>
          <p:nvPr/>
        </p:nvSpPr>
        <p:spPr>
          <a:xfrm>
            <a:off x="-14836" y="2915757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11" name="Багетная рамка 10"/>
          <p:cNvSpPr/>
          <p:nvPr/>
        </p:nvSpPr>
        <p:spPr>
          <a:xfrm>
            <a:off x="-14836" y="3987836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12" name="Багетная рамка 11"/>
          <p:cNvSpPr/>
          <p:nvPr/>
        </p:nvSpPr>
        <p:spPr>
          <a:xfrm>
            <a:off x="-40040" y="5085184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prstClr val="white"/>
                </a:solidFill>
              </a:rPr>
              <a:t>4</a:t>
            </a:r>
          </a:p>
        </p:txBody>
      </p:sp>
      <p:pic>
        <p:nvPicPr>
          <p:cNvPr id="4098" name="Picture 2" descr="http://www.pershinoleg.com/content/gallery/Phoeriicopteri/Phoenicopterus%20ruber/_MG_1131%20copy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35" b="11088"/>
          <a:stretch/>
        </p:blipFill>
        <p:spPr bwMode="auto">
          <a:xfrm>
            <a:off x="5640397" y="1861140"/>
            <a:ext cx="3488133" cy="4376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Рамка 12"/>
          <p:cNvSpPr/>
          <p:nvPr/>
        </p:nvSpPr>
        <p:spPr>
          <a:xfrm>
            <a:off x="5640397" y="1772816"/>
            <a:ext cx="3503603" cy="4464495"/>
          </a:xfrm>
          <a:prstGeom prst="frame">
            <a:avLst>
              <a:gd name="adj1" fmla="val 42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18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мои документы\Мои рисунки\шаблоны\CL-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2" y="-16397"/>
            <a:ext cx="9128348" cy="684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860106" y="1103076"/>
            <a:ext cx="7416824" cy="5769520"/>
          </a:xfrm>
          <a:prstGeom prst="roundRect">
            <a:avLst/>
          </a:prstGeom>
          <a:solidFill>
            <a:srgbClr val="92D050"/>
          </a:solidFill>
          <a:ln>
            <a:solidFill>
              <a:srgbClr val="005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0" b="1" dirty="0" smtClean="0">
                <a:solidFill>
                  <a:srgbClr val="002060"/>
                </a:solidFill>
              </a:rPr>
              <a:t>Мышь</a:t>
            </a:r>
          </a:p>
          <a:p>
            <a:r>
              <a:rPr lang="ru-RU" sz="8000" b="1" dirty="0" smtClean="0">
                <a:solidFill>
                  <a:srgbClr val="002060"/>
                </a:solidFill>
              </a:rPr>
              <a:t>Бобр</a:t>
            </a:r>
          </a:p>
          <a:p>
            <a:r>
              <a:rPr lang="ru-RU" sz="8000" b="1" dirty="0" smtClean="0">
                <a:solidFill>
                  <a:srgbClr val="002060"/>
                </a:solidFill>
              </a:rPr>
              <a:t>Сурок</a:t>
            </a:r>
          </a:p>
          <a:p>
            <a:r>
              <a:rPr lang="ru-RU" sz="8000" b="1" dirty="0" smtClean="0">
                <a:solidFill>
                  <a:srgbClr val="002060"/>
                </a:solidFill>
              </a:rPr>
              <a:t>Хомяк</a:t>
            </a:r>
          </a:p>
        </p:txBody>
      </p:sp>
      <p:sp>
        <p:nvSpPr>
          <p:cNvPr id="6" name="Лента лицом вниз 5"/>
          <p:cNvSpPr/>
          <p:nvPr/>
        </p:nvSpPr>
        <p:spPr>
          <a:xfrm>
            <a:off x="47446" y="0"/>
            <a:ext cx="9128348" cy="1556792"/>
          </a:xfrm>
          <a:prstGeom prst="ribbon">
            <a:avLst>
              <a:gd name="adj1" fmla="val 16667"/>
              <a:gd name="adj2" fmla="val 75000"/>
            </a:avLst>
          </a:prstGeom>
          <a:solidFill>
            <a:srgbClr val="005828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prstClr val="white"/>
                </a:solidFill>
              </a:rPr>
              <a:t>Узнай это животное</a:t>
            </a:r>
            <a:endParaRPr lang="ru-RU" sz="5400" b="1" dirty="0">
              <a:solidFill>
                <a:prstClr val="white"/>
              </a:solidFill>
            </a:endParaRPr>
          </a:p>
        </p:txBody>
      </p:sp>
      <p:sp>
        <p:nvSpPr>
          <p:cNvPr id="3" name="Багетная рамка 2"/>
          <p:cNvSpPr/>
          <p:nvPr/>
        </p:nvSpPr>
        <p:spPr>
          <a:xfrm>
            <a:off x="15652" y="1772816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prstClr val="white"/>
                </a:solidFill>
              </a:rPr>
              <a:t>1</a:t>
            </a:r>
            <a:endParaRPr lang="ru-RU" sz="6000" b="1" dirty="0">
              <a:solidFill>
                <a:prstClr val="white"/>
              </a:solidFill>
            </a:endParaRPr>
          </a:p>
        </p:txBody>
      </p:sp>
      <p:sp>
        <p:nvSpPr>
          <p:cNvPr id="10" name="Багетная рамка 9"/>
          <p:cNvSpPr/>
          <p:nvPr/>
        </p:nvSpPr>
        <p:spPr>
          <a:xfrm>
            <a:off x="-26183" y="2915757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11" name="Багетная рамка 10"/>
          <p:cNvSpPr/>
          <p:nvPr/>
        </p:nvSpPr>
        <p:spPr>
          <a:xfrm>
            <a:off x="-26183" y="4077178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12" name="Багетная рамка 11"/>
          <p:cNvSpPr/>
          <p:nvPr/>
        </p:nvSpPr>
        <p:spPr>
          <a:xfrm>
            <a:off x="0" y="5185363"/>
            <a:ext cx="975052" cy="98195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prstClr val="white"/>
                </a:solidFill>
              </a:rPr>
              <a:t>4</a:t>
            </a:r>
          </a:p>
        </p:txBody>
      </p:sp>
      <p:pic>
        <p:nvPicPr>
          <p:cNvPr id="5122" name="Picture 2" descr="http://www.tepid.ru/images/beaver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0985" y="2553177"/>
            <a:ext cx="47625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Рамка 3"/>
          <p:cNvSpPr/>
          <p:nvPr/>
        </p:nvSpPr>
        <p:spPr>
          <a:xfrm>
            <a:off x="4280833" y="2470868"/>
            <a:ext cx="4963833" cy="3227572"/>
          </a:xfrm>
          <a:prstGeom prst="frame">
            <a:avLst>
              <a:gd name="adj1" fmla="val 42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06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мои документы\Мои рисунки\шаблоны\CL-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2" y="-39602"/>
            <a:ext cx="9128348" cy="684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903208" y="1054395"/>
            <a:ext cx="7416824" cy="5769520"/>
          </a:xfrm>
          <a:prstGeom prst="roundRect">
            <a:avLst/>
          </a:prstGeom>
          <a:solidFill>
            <a:srgbClr val="92D050"/>
          </a:solidFill>
          <a:ln>
            <a:solidFill>
              <a:srgbClr val="005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Фон</a:t>
            </a:r>
            <a:r>
              <a:rPr lang="ru-RU" sz="1200" b="1" dirty="0" smtClean="0">
                <a:solidFill>
                  <a:srgbClr val="002060"/>
                </a:solidFill>
              </a:rPr>
              <a:t> </a:t>
            </a:r>
            <a:r>
              <a:rPr lang="ru-RU" sz="80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hlinkClick r:id="rId3"/>
              </a:rPr>
              <a:t>http://bestspictures.ru/picture.php?id=13232</a:t>
            </a:r>
            <a:endParaRPr lang="ru-RU" sz="2400" b="1" dirty="0" smtClean="0">
              <a:solidFill>
                <a:srgbClr val="002060"/>
              </a:solidFill>
            </a:endParaRPr>
          </a:p>
        </p:txBody>
      </p:sp>
      <p:sp>
        <p:nvSpPr>
          <p:cNvPr id="6" name="Лента лицом вниз 5"/>
          <p:cNvSpPr/>
          <p:nvPr/>
        </p:nvSpPr>
        <p:spPr>
          <a:xfrm>
            <a:off x="47446" y="0"/>
            <a:ext cx="9128348" cy="3501008"/>
          </a:xfrm>
          <a:prstGeom prst="ribbon">
            <a:avLst>
              <a:gd name="adj1" fmla="val 16667"/>
              <a:gd name="adj2" fmla="val 75000"/>
            </a:avLst>
          </a:prstGeom>
          <a:solidFill>
            <a:srgbClr val="005828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prstClr val="white"/>
                </a:solidFill>
              </a:rPr>
              <a:t>Презентация – тест для электронного голосования по теме «Зоопарк»  1 класс УМК Перспектива подготовила учитель начальных классов ГБОУ СОШ №569 Санкт-Петербурга Смирнова Ольга Юрьевна</a:t>
            </a:r>
            <a:endParaRPr lang="ru-RU" sz="2400" b="1" dirty="0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4384695"/>
            <a:ext cx="74873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Фламинго </a:t>
            </a:r>
            <a:r>
              <a:rPr lang="en-US" sz="2400" b="1" dirty="0" smtClean="0">
                <a:solidFill>
                  <a:srgbClr val="002060"/>
                </a:solidFill>
                <a:hlinkClick r:id="rId4"/>
              </a:rPr>
              <a:t>http://mimege.com/search/flamingo-krasnyy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999992" y="4900518"/>
            <a:ext cx="6707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Бобр </a:t>
            </a:r>
            <a:r>
              <a:rPr lang="en-US" sz="2400" b="1" dirty="0" smtClean="0">
                <a:solidFill>
                  <a:srgbClr val="002060"/>
                </a:solidFill>
                <a:hlinkClick r:id="rId5"/>
              </a:rPr>
              <a:t>http://voronej.monavista.ru/news/484585/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70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152</Words>
  <Application>Microsoft Office PowerPoint</Application>
  <PresentationFormat>Экран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</dc:creator>
  <cp:lastModifiedBy>Дом</cp:lastModifiedBy>
  <cp:revision>17</cp:revision>
  <dcterms:modified xsi:type="dcterms:W3CDTF">2016-01-17T19:55:36Z</dcterms:modified>
</cp:coreProperties>
</file>