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5" r:id="rId2"/>
    <p:sldId id="324" r:id="rId3"/>
    <p:sldId id="326" r:id="rId4"/>
    <p:sldId id="319" r:id="rId5"/>
    <p:sldId id="374" r:id="rId6"/>
    <p:sldId id="365" r:id="rId7"/>
    <p:sldId id="343" r:id="rId8"/>
    <p:sldId id="363" r:id="rId9"/>
    <p:sldId id="357" r:id="rId10"/>
    <p:sldId id="370" r:id="rId11"/>
    <p:sldId id="358" r:id="rId12"/>
    <p:sldId id="359" r:id="rId13"/>
    <p:sldId id="371" r:id="rId14"/>
    <p:sldId id="372" r:id="rId15"/>
    <p:sldId id="360" r:id="rId16"/>
    <p:sldId id="364" r:id="rId17"/>
    <p:sldId id="366" r:id="rId18"/>
    <p:sldId id="368" r:id="rId19"/>
    <p:sldId id="376" r:id="rId20"/>
    <p:sldId id="377" r:id="rId21"/>
    <p:sldId id="378" r:id="rId22"/>
    <p:sldId id="379" r:id="rId23"/>
    <p:sldId id="381" r:id="rId24"/>
    <p:sldId id="3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50" autoAdjust="0"/>
    <p:restoredTop sz="94660"/>
  </p:normalViewPr>
  <p:slideViewPr>
    <p:cSldViewPr>
      <p:cViewPr>
        <p:scale>
          <a:sx n="76" d="100"/>
          <a:sy n="76" d="100"/>
        </p:scale>
        <p:origin x="-50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udocs.exdat.com/docs/index-402052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9243" y="1052736"/>
            <a:ext cx="636552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МОИ ПРАВА</a:t>
            </a:r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МОИ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ОБЯЗАННОСТИ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8" descr="b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80928"/>
            <a:ext cx="408045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86380" y="5388374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Выполнила </a:t>
            </a:r>
            <a:r>
              <a:rPr lang="ru-RU" b="1" dirty="0" smtClean="0"/>
              <a:t>учитель  начальных классов МОУ </a:t>
            </a:r>
            <a:r>
              <a:rPr lang="ru-RU" b="1" dirty="0" smtClean="0"/>
              <a:t>«СОШ с.Тепловка»</a:t>
            </a:r>
          </a:p>
          <a:p>
            <a:r>
              <a:rPr lang="ru-RU" b="1" dirty="0" smtClean="0"/>
              <a:t>Суворова И.Д.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48887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ds212.a42.ru/assets/images/212/010101%282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yamalchild.ru/images/cr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www.igrosad.ru/published/publicdata/IGROSA87SHOP/attachments/SC/products_pictures/22114-4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www.edu54.ru/sites/default/files/images/2011/03/94ce23579de6ddd968fcfd7d94acfad224feac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img1.liveinternet.ru/images/attach/c/1/56/921/56921158_1269511334_Prava_rebenka_0010_novuyy_raz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lunvads.ucoz.ru/0009-009-Deti-ne-dolzhny-ispolzovatsja-v-kachest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young.rzd.ru/dbmm/images/41/4080/55966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900igr.net/datas/chelovek/Prava-rebjonka.files/0005-005-Deti-imejut-pravo-na-dostatochnoe-pitanie-i-dostatochnoe-kolichest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stavds4.ru/wp-content/gallery/pravarebenka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s00.infourok.ru/images/doc/209/238674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2647" y="1196752"/>
            <a:ext cx="6095727" cy="457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45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80648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20 ноября – </a:t>
            </a:r>
          </a:p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Всемирный день прав ребенка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chtivo.ru/getpic3d/16775388/350/3695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08074">
            <a:off x="4932040" y="2852936"/>
            <a:ext cx="3333750" cy="3333750"/>
          </a:xfrm>
          <a:prstGeom prst="rect">
            <a:avLst/>
          </a:prstGeom>
          <a:noFill/>
        </p:spPr>
      </p:pic>
      <p:pic>
        <p:nvPicPr>
          <p:cNvPr id="1028" name="Picture 4" descr="http://www.27trk.ru/post/news/n57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90633">
            <a:off x="784721" y="2694577"/>
            <a:ext cx="2924175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artstrade.ru/uploads/images/00/02/54/2013/08/07/00e1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95077"/>
            <a:ext cx="5791200" cy="448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3108" y="404664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Буратино продал свою азбуку и не воспользовался правом на...? </a:t>
            </a:r>
          </a:p>
        </p:txBody>
      </p:sp>
    </p:spTree>
    <p:extLst>
      <p:ext uri="{BB962C8B-B14F-4D97-AF65-F5344CB8AC3E}">
        <p14:creationId xmlns:p14="http://schemas.microsoft.com/office/powerpoint/2010/main" xmlns="" val="3373030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2-tub-ru.yandex.net/i?id=974b2d3a02b2f5e0b2e33c604d3bf323&amp;n=33&amp;h=190&amp;w=2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5972" y="1556792"/>
            <a:ext cx="657660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3108" y="404664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Буратино хотел попасть в театр, у него было право...? </a:t>
            </a:r>
          </a:p>
        </p:txBody>
      </p:sp>
    </p:spTree>
    <p:extLst>
      <p:ext uri="{BB962C8B-B14F-4D97-AF65-F5344CB8AC3E}">
        <p14:creationId xmlns:p14="http://schemas.microsoft.com/office/powerpoint/2010/main" xmlns="" val="405525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rosti.ru/patterns/00/00/25/15672dec63/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24919"/>
            <a:ext cx="7238256" cy="496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3108" y="404664"/>
            <a:ext cx="8105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Напавшие на Буратино кот </a:t>
            </a:r>
            <a:r>
              <a:rPr lang="ru-RU" sz="2800" b="1" dirty="0" err="1">
                <a:solidFill>
                  <a:srgbClr val="FF0000"/>
                </a:solidFill>
              </a:rPr>
              <a:t>Базилио</a:t>
            </a:r>
            <a:r>
              <a:rPr lang="ru-RU" sz="2800" b="1" dirty="0">
                <a:solidFill>
                  <a:srgbClr val="FF0000"/>
                </a:solidFill>
              </a:rPr>
              <a:t> и лиса Алиса пытались отнять деньги и лишить </a:t>
            </a:r>
            <a:r>
              <a:rPr lang="ru-RU" sz="2800" b="1" dirty="0" smtClean="0">
                <a:solidFill>
                  <a:srgbClr val="FF0000"/>
                </a:solidFill>
              </a:rPr>
              <a:t>Буратино…?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359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games-mm.ru/userfiles/Image/good/photo_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56659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67353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</a:rPr>
              <a:t>Какое  право нарушено в </a:t>
            </a:r>
            <a:r>
              <a:rPr lang="ru-RU" sz="2800" b="1" dirty="0" smtClean="0">
                <a:solidFill>
                  <a:srgbClr val="FF0000"/>
                </a:solidFill>
              </a:rPr>
              <a:t>сказке «</a:t>
            </a:r>
            <a:r>
              <a:rPr lang="ru-RU" sz="2800" b="1" dirty="0" err="1" smtClean="0">
                <a:solidFill>
                  <a:srgbClr val="FF0000"/>
                </a:solidFill>
              </a:rPr>
              <a:t>Дюймовочка</a:t>
            </a:r>
            <a:r>
              <a:rPr lang="ru-RU" sz="2800" b="1" dirty="0" smtClean="0">
                <a:solidFill>
                  <a:srgbClr val="FF0000"/>
                </a:solidFill>
              </a:rPr>
              <a:t>» ?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56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0-tub-ru.yandex.net/i?id=736b7fb59d07d8f3beef15c494f70e23&amp;n=33&amp;h=190&amp;w=2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64216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813731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FF0000"/>
                </a:solidFill>
              </a:rPr>
              <a:t>Какое  право нарушено в </a:t>
            </a:r>
            <a:r>
              <a:rPr lang="ru-RU" sz="3200" b="1" dirty="0" smtClean="0">
                <a:solidFill>
                  <a:srgbClr val="FF0000"/>
                </a:solidFill>
              </a:rPr>
              <a:t>сказке «Золушка» ?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725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8" descr="convention_ontherightsofthechild_20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73957">
            <a:off x="6222974" y="3204964"/>
            <a:ext cx="25146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185934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57301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32656"/>
            <a:ext cx="806489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Основные  документы,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в которых записаны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права ребенка:</a:t>
            </a:r>
          </a:p>
          <a:p>
            <a:pPr>
              <a:buFont typeface="Arial" charset="0"/>
              <a:buChar char="•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Декларация прав ребёнка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принята  Генеральной    ассамблеей ООН (20.11.1959 г.)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Конвенция о правах ребенка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принята Генеральной ассамблеей ООН (20.11.1989 г.)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 нашей стране вступила в силу 02.09.1990 г.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332656"/>
            <a:ext cx="770485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Международные документы о правах детей: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Декларация прав ребенка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официальный документ, где записаны права ребенка. В нем задекларированы основные принципы, рекомендации. Всего их десять.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Всеобщей декларации прав человека записано, что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“главное право каждого человека – право на жизнь”.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Конвенция о правах ребенка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международный договор, в котором оговорены права ребенка. Конвенция в переводе с латинского – договор, соглашение по специальному вопросу, имеющее обязательную силу для тех государств, которые ее подписали. Она содержит три части, 54 статьи.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154/01676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stavds4.ru/wp-content/gallery/pravarebenka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827584" y="908720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51520" y="878270"/>
            <a:ext cx="864096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получение фамилии, имени, отчества;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жить и воспитываться в семье;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знать своих родителей, совместно проживать с ними, а также на заботу со стороны своих родителей, на воспитание ими и всестороннее развитие;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 общение   с   родителями    и   другими родственниками (в случае расторжения брака между родителями, раздельного  проживания родителей, нахождения в лечебном учреждении,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случае задержания, ареста, заключения под стражу);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защиту и восстановление своих законных прав и интересов;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выражение своего мнения при решении любого вопроса в семье;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получение содержания от своих родителей и других членов семьи;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владеть и пользоваться имуществом родителей при совместном с ними проживании;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жилье и защиту своих жилищных прав от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злоупотреблений,  в том  числе со стороны родителей (опекунов, попечителей);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право собственности на имущество, полученное в дар или в порядке наследования.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332656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 в семье имеет право: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http://detsad-kitty.ru/uploads/posts/2011-04/1303195692_prevyuprava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2656"/>
            <a:ext cx="7416824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ww.ozedu.ru/files/u1111/0008-008-Deti-imejut-pravo-na-vospitanie-v-semejnom-okruzhenii-ili-byt-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296</Words>
  <Application>Microsoft Office PowerPoint</Application>
  <PresentationFormat>Экран (4:3)</PresentationFormat>
  <Paragraphs>37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205</cp:revision>
  <dcterms:created xsi:type="dcterms:W3CDTF">2012-09-20T04:20:37Z</dcterms:created>
  <dcterms:modified xsi:type="dcterms:W3CDTF">2016-01-15T06:03:08Z</dcterms:modified>
</cp:coreProperties>
</file>