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74" r:id="rId2"/>
    <p:sldId id="262" r:id="rId3"/>
    <p:sldId id="263" r:id="rId4"/>
    <p:sldId id="275" r:id="rId5"/>
    <p:sldId id="269" r:id="rId6"/>
    <p:sldId id="264" r:id="rId7"/>
    <p:sldId id="265" r:id="rId8"/>
    <p:sldId id="271" r:id="rId9"/>
    <p:sldId id="27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00"/>
    <a:srgbClr val="990000"/>
    <a:srgbClr val="FF0000"/>
    <a:srgbClr val="CC00FF"/>
    <a:srgbClr val="FF99FF"/>
    <a:srgbClr val="CCFFFF"/>
    <a:srgbClr val="DDDDDD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52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68C7F-82B9-446B-A168-BAAEA4C588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E7804-7760-49E0-96CC-F005A065B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B33FB-8BF8-40CA-BF84-9E1CD436B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20F2E-9E7C-4DF1-B091-F809CC9F49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412F5-03B9-4FC6-9256-C0799746C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14003-FEC6-44E5-A73C-00157F19C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CE4A6-A65B-4DFB-8391-8F1D1682A8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CE1CA-5EDD-46E6-A7C5-DA2227D50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DECFC-713E-418B-B3DE-B8DAE5FE9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508F0-90ED-402F-9A90-5D2DFECC7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4EAE7-6AA9-4AED-B92E-8D0E6542C7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B14067D-904B-455D-81AD-BA70AAD58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Gimn_-_Gimn_Rossii_(So_Slovami)_%5bmp3.shmidt.net%5d.mp3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laycast.ru/uploads/2014/06/08/886868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068638"/>
            <a:ext cx="8050212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51909" y="188640"/>
            <a:ext cx="7440178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ГОСУДАРСТВЕННЫЕ</a:t>
            </a:r>
          </a:p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СИМВОЛЫ</a:t>
            </a:r>
          </a:p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РОССИИ</a:t>
            </a:r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5572132" y="5357826"/>
            <a:ext cx="33893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Calibri" pitchFamily="34" charset="0"/>
              </a:rPr>
              <a:t>Выполнила </a:t>
            </a:r>
            <a:r>
              <a:rPr lang="ru-RU" b="1" dirty="0" smtClean="0">
                <a:latin typeface="Calibri" pitchFamily="34" charset="0"/>
              </a:rPr>
              <a:t> учитель начальных классов МОУ «СОШ с.Тепловка» Суворова И.Д.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1700" y="333375"/>
            <a:ext cx="7772400" cy="8731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Герб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Российской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Федерации</a:t>
            </a:r>
          </a:p>
        </p:txBody>
      </p:sp>
      <p:pic>
        <p:nvPicPr>
          <p:cNvPr id="3075" name="Picture 6" descr="russ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2150" y="1341438"/>
            <a:ext cx="5346700" cy="503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32138" y="115888"/>
            <a:ext cx="3178175" cy="8366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Герб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981075"/>
            <a:ext cx="8207375" cy="5349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FF0000"/>
                </a:solidFill>
              </a:rPr>
              <a:t>   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Двуглавый орел</a:t>
            </a:r>
            <a:r>
              <a:rPr lang="ru-RU" sz="24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- это символ вечности России, символ сохранения в русском народе православной веры.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Две головы орла</a:t>
            </a:r>
            <a:r>
              <a:rPr lang="ru-RU" sz="24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напоминают об исторической судьбе России, соединяющей Восток и Запад.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Грудь орла</a:t>
            </a:r>
            <a:r>
              <a:rPr lang="ru-RU" sz="24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защищена щитом с изображением святого Георгия, Георгия Победоносца.</a:t>
            </a:r>
          </a:p>
          <a:p>
            <a:pPr eaLnBrk="1" hangingPunct="1">
              <a:lnSpc>
                <a:spcPct val="90000"/>
              </a:lnSpc>
            </a:pPr>
            <a:endParaRPr lang="ru-RU" sz="24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Святой Георгий</a:t>
            </a:r>
            <a:r>
              <a:rPr lang="ru-RU" sz="24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 давних времен был наиболее почитаем на Руси. Его считали заступником человека, ограждающим  от сил зла, бесстрашно вступающим в борьбу с самой грозной и темной силой. </a:t>
            </a:r>
          </a:p>
          <a:p>
            <a:pPr eaLnBrk="1" hangingPunct="1">
              <a:lnSpc>
                <a:spcPct val="90000"/>
              </a:lnSpc>
            </a:pPr>
            <a:endParaRPr lang="ru-RU" sz="24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logo92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539750"/>
            <a:ext cx="6475413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 descr="http://photo.adiso.sm.ua/photo/resource/ua/25/25092/immigraciya-v-rossiyu.0.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1916113"/>
            <a:ext cx="5991225" cy="336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143000" y="357188"/>
            <a:ext cx="8001000" cy="1071562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3600" b="1" smtClean="0">
                <a:solidFill>
                  <a:srgbClr val="C00000"/>
                </a:solidFill>
              </a:rPr>
              <a:t>Государственный флаг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3600" b="1" smtClean="0">
                <a:solidFill>
                  <a:srgbClr val="C00000"/>
                </a:solidFill>
              </a:rPr>
              <a:t> Российской Федерации  </a:t>
            </a:r>
          </a:p>
        </p:txBody>
      </p:sp>
      <p:pic>
        <p:nvPicPr>
          <p:cNvPr id="6147" name="Picture 3" descr="rusflag"/>
          <p:cNvPicPr>
            <a:picLocks noChangeAspect="1" noChangeArrowheads="1" noCrop="1"/>
          </p:cNvPicPr>
          <p:nvPr>
            <p:ph type="clipArt"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57175"/>
            <a:ext cx="2673350" cy="1603375"/>
          </a:xfrm>
          <a:noFill/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4213" y="1901825"/>
            <a:ext cx="8064500" cy="45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Издревле каждый цвет имел свое особое значение </a:t>
            </a:r>
          </a:p>
          <a:p>
            <a:pPr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Белый цвет означал мир, чистоту, правду, свободу, величие; </a:t>
            </a:r>
          </a:p>
          <a:p>
            <a:pPr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Синий - небо, верность, веру, цвет Богоматери – покровительницы русской церкви;</a:t>
            </a:r>
          </a:p>
          <a:p>
            <a:pPr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Красный - смелость, доброту, честность, огонь, сила  и кровь, пролитая за Отечество, </a:t>
            </a:r>
            <a:r>
              <a:rPr lang="ru-RU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символизирует единство власти и народа.</a:t>
            </a:r>
          </a:p>
          <a:p>
            <a:pPr>
              <a:defRPr/>
            </a:pPr>
            <a:endParaRPr lang="ru-RU" sz="2400" b="1" i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14375" y="333375"/>
            <a:ext cx="7673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FF0000"/>
                </a:solidFill>
                <a:latin typeface="Impact" pitchFamily="34" charset="0"/>
              </a:rPr>
              <a:t>Государственный   гимн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2073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3200" b="1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3200" b="1">
                <a:latin typeface="Times New Roman" pitchFamily="18" charset="0"/>
                <a:cs typeface="Times New Roman" pitchFamily="18" charset="0"/>
              </a:rPr>
              <a:t>Торжественная песнь, принятая как символ государства или социального единства.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9144000" cy="6492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Государственный гимн Российской Федерации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757363" y="671513"/>
            <a:ext cx="6192837" cy="591026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Россия - священная наша держава,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Россия - любимая наша страна.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Могучая воля, великая слава -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Твоё достоянье на все времена!</a:t>
            </a:r>
          </a:p>
          <a:p>
            <a:pPr>
              <a:defRPr/>
            </a:pPr>
            <a:r>
              <a:rPr lang="ru-RU" b="1" i="1" dirty="0" smtClean="0">
                <a:solidFill>
                  <a:schemeClr val="accent2"/>
                </a:solidFill>
              </a:rPr>
              <a:t>Припев: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Славься, Отечество наше свободное,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Братских народов союз вековой,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Предками данная мудрость народная!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Славься, страна! Мы гордимся тобой!..</a:t>
            </a:r>
          </a:p>
          <a:p>
            <a:pPr>
              <a:defRPr/>
            </a:pPr>
            <a:endParaRPr lang="ru-RU" b="1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От южных морей до полярного края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Раскинулись наши леса и поля.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Одна ты на свете! Одна ты такая – 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Хранимая Богом родная земля!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Припев.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Широкий простор для мечты и для жизни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Грядущие нам открывают года.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Нам силу дает наша верность Отчизне.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Так было, так есть и так будет всегда!</a:t>
            </a:r>
          </a:p>
          <a:p>
            <a:pPr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Припев.</a:t>
            </a:r>
          </a:p>
          <a:p>
            <a:pPr>
              <a:defRPr/>
            </a:pPr>
            <a:endParaRPr lang="ru-RU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6" name="Прямоугольник 10"/>
          <p:cNvSpPr>
            <a:spLocks noChangeArrowheads="1"/>
          </p:cNvSpPr>
          <p:nvPr/>
        </p:nvSpPr>
        <p:spPr bwMode="auto">
          <a:xfrm>
            <a:off x="7996238" y="5500688"/>
            <a:ext cx="1071562" cy="5715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600" b="1">
                <a:solidFill>
                  <a:srgbClr val="FF0000"/>
                </a:solidFill>
              </a:rPr>
              <a:t>Гимн России</a:t>
            </a:r>
          </a:p>
        </p:txBody>
      </p:sp>
      <p:pic>
        <p:nvPicPr>
          <p:cNvPr id="18441" name="Gimn_-_Gimn_Rossii_(So_Slovami)_[mp3.shmidt.net]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8350" y="60928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0962" fill="hold"/>
                                        <p:tgtEl>
                                          <p:spTgt spid="184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41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404813"/>
            <a:ext cx="59467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</p:pic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-468313" y="3716338"/>
            <a:ext cx="720566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/>
              <a:t>                                                                </a:t>
            </a:r>
            <a:r>
              <a:rPr lang="ru-RU" sz="2000" b="1" u="sng">
                <a:solidFill>
                  <a:schemeClr val="accent2"/>
                </a:solidFill>
              </a:rPr>
              <a:t>Наша Родина</a:t>
            </a:r>
          </a:p>
          <a:p>
            <a:r>
              <a:rPr lang="ru-RU" sz="2000" b="1">
                <a:solidFill>
                  <a:schemeClr val="accent2"/>
                </a:solidFill>
              </a:rPr>
              <a:t>                                                   На широком просторе</a:t>
            </a:r>
          </a:p>
          <a:p>
            <a:r>
              <a:rPr lang="ru-RU" sz="2000" b="1">
                <a:solidFill>
                  <a:schemeClr val="accent2"/>
                </a:solidFill>
              </a:rPr>
              <a:t>                                                   Предрассветной порой</a:t>
            </a:r>
          </a:p>
          <a:p>
            <a:r>
              <a:rPr lang="ru-RU" sz="2000" b="1">
                <a:solidFill>
                  <a:schemeClr val="accent2"/>
                </a:solidFill>
              </a:rPr>
              <a:t>                                                   Встали алые зори</a:t>
            </a:r>
          </a:p>
          <a:p>
            <a:r>
              <a:rPr lang="ru-RU" sz="2000" b="1">
                <a:solidFill>
                  <a:schemeClr val="accent2"/>
                </a:solidFill>
              </a:rPr>
              <a:t>                                                   Над родимой страной.</a:t>
            </a:r>
          </a:p>
          <a:p>
            <a:r>
              <a:rPr lang="ru-RU" sz="2000" b="1">
                <a:solidFill>
                  <a:schemeClr val="accent2"/>
                </a:solidFill>
              </a:rPr>
              <a:t>                                                   С каждым годом всё краше</a:t>
            </a:r>
          </a:p>
          <a:p>
            <a:r>
              <a:rPr lang="ru-RU" sz="2000" b="1">
                <a:solidFill>
                  <a:schemeClr val="accent2"/>
                </a:solidFill>
              </a:rPr>
              <a:t>                                                   Дорогие края…</a:t>
            </a:r>
          </a:p>
          <a:p>
            <a:r>
              <a:rPr lang="ru-RU" sz="2000" b="1">
                <a:solidFill>
                  <a:schemeClr val="accent2"/>
                </a:solidFill>
              </a:rPr>
              <a:t>                                                   Лучше Родины нашей</a:t>
            </a:r>
          </a:p>
          <a:p>
            <a:r>
              <a:rPr lang="ru-RU" sz="2000" b="1">
                <a:solidFill>
                  <a:schemeClr val="accent2"/>
                </a:solidFill>
              </a:rPr>
              <a:t>                                                   Нет на свете, друзья!...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WINDOWS\Users\Aida\Рабочий стол\1213273257_dr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928688"/>
            <a:ext cx="6464300" cy="397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14348" y="4500570"/>
            <a:ext cx="7875297" cy="92333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334</Words>
  <Application>Microsoft Office PowerPoint</Application>
  <PresentationFormat>Экран (4:3)</PresentationFormat>
  <Paragraphs>57</Paragraphs>
  <Slides>9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Arial Narrow</vt:lpstr>
      <vt:lpstr>Times New Roman</vt:lpstr>
      <vt:lpstr>Impact</vt:lpstr>
      <vt:lpstr>Тема Office</vt:lpstr>
      <vt:lpstr>Слайд 1</vt:lpstr>
      <vt:lpstr>Герб Российской Федерации</vt:lpstr>
      <vt:lpstr>Герб</vt:lpstr>
      <vt:lpstr>Слайд 4</vt:lpstr>
      <vt:lpstr>Слайд 5</vt:lpstr>
      <vt:lpstr>Слайд 6</vt:lpstr>
      <vt:lpstr>Государственный гимн Российской Федерации</vt:lpstr>
      <vt:lpstr>Слайд 8</vt:lpstr>
      <vt:lpstr>Слайд 9</vt:lpstr>
    </vt:vector>
  </TitlesOfParts>
  <Company>Dnsoft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Символы России</dc:title>
  <dc:creator>Home</dc:creator>
  <cp:lastModifiedBy>User</cp:lastModifiedBy>
  <cp:revision>10</cp:revision>
  <dcterms:created xsi:type="dcterms:W3CDTF">2011-05-13T13:26:16Z</dcterms:created>
  <dcterms:modified xsi:type="dcterms:W3CDTF">2016-01-15T06:02:04Z</dcterms:modified>
</cp:coreProperties>
</file>