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</p:sldIdLst>
  <p:sldSz cx="10160000" cy="7620000"/>
  <p:notesSz cx="7620000" cy="10160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410" y="-90"/>
      </p:cViewPr>
      <p:guideLst>
        <p:guide orient="horz" pos="24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862525" y="1460475"/>
            <a:ext cx="8507575" cy="349909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 b="1" i="1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Рекомендации для родителей, у которых ребенок стал первоклассником.</a:t>
            </a:r>
          </a:p>
        </p:txBody>
      </p:sp>
      <p:pic>
        <p:nvPicPr>
          <p:cNvPr id="24" name="Shape 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80250" y="4603750"/>
            <a:ext cx="2063750" cy="246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864300" y="1541625"/>
            <a:ext cx="8507575" cy="5595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55" b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Помогайте ребенку поддерживать связь с его дошкольной жизнью. Зайдите вместе с ним в детский сад, чтобы поздороваться с воспитателями, рассказать о школе. Дайте покачаться на качелях. Загляните в гости к кому-то из соседских детей, с кем ваш ребенок дружил до школы.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781400" y="1700375"/>
            <a:ext cx="8507575" cy="45458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И </a:t>
            </a:r>
            <a:r>
              <a:rPr lang="en-US" sz="4000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еще</a:t>
            </a:r>
            <a:r>
              <a:rPr lang="en-US" sz="4000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! </a:t>
            </a:r>
            <a:r>
              <a:rPr lang="en-US" sz="4000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Человек</a:t>
            </a:r>
            <a:r>
              <a:rPr lang="en-US" sz="4000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4000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который</a:t>
            </a:r>
            <a:r>
              <a:rPr lang="en-US" sz="4000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пошел</a:t>
            </a:r>
            <a:r>
              <a:rPr lang="en-US" sz="4000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4000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школу</a:t>
            </a:r>
            <a:r>
              <a:rPr lang="en-US" sz="4000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4000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преисполнится</a:t>
            </a:r>
            <a:r>
              <a:rPr lang="en-US" sz="4000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dirty="0" err="1" smtClean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достоинства</a:t>
            </a:r>
            <a:r>
              <a:rPr lang="en-US" sz="4000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4000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если</a:t>
            </a:r>
            <a:r>
              <a:rPr lang="en-US" sz="4000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у </a:t>
            </a:r>
            <a:r>
              <a:rPr lang="en-US" sz="4000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него</a:t>
            </a:r>
            <a:r>
              <a:rPr lang="en-US" sz="4000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появится</a:t>
            </a:r>
            <a:r>
              <a:rPr lang="en-US" sz="4000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собственный</a:t>
            </a:r>
            <a:r>
              <a:rPr lang="en-US" sz="4000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будильник</a:t>
            </a:r>
            <a:r>
              <a:rPr lang="en-US" sz="4000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4000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который</a:t>
            </a:r>
            <a:r>
              <a:rPr lang="en-US" sz="4000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он</a:t>
            </a:r>
            <a:r>
              <a:rPr lang="en-US" sz="4000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с </a:t>
            </a:r>
            <a:r>
              <a:rPr lang="en-US" sz="4000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вечера</a:t>
            </a:r>
            <a:r>
              <a:rPr lang="en-US" sz="4000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сам</a:t>
            </a:r>
            <a:r>
              <a:rPr lang="en-US" sz="4000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поставит</a:t>
            </a:r>
            <a:r>
              <a:rPr lang="en-US" sz="4000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на</a:t>
            </a:r>
            <a:r>
              <a:rPr lang="en-US" sz="4000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определенное</a:t>
            </a:r>
            <a:r>
              <a:rPr lang="en-US" sz="4000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время</a:t>
            </a:r>
            <a:r>
              <a:rPr lang="en-US" sz="4000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864300" y="1621000"/>
            <a:ext cx="8507575" cy="55160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3515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И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еще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очень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важно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уважение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к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миру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ребенка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Не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заглядывайте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ранец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без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его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ведома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Он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должен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быть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уверен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что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отныне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без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его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 smtClean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разрешени</a:t>
            </a:r>
            <a:r>
              <a:rPr lang="ru-RU" sz="3999" b="1" dirty="0" smtClean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я</a:t>
            </a:r>
            <a:r>
              <a:rPr lang="en-US" sz="3999" b="1" dirty="0" smtClean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никто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не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будет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трогать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вещи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принадлежащие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ему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864300" y="1621000"/>
            <a:ext cx="8507575" cy="55160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3515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Хорошо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бы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завести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тетрадь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для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ежедневных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записей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или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рисунков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. В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этой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тетради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он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сможет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описывать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каждый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свой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день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хотя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бы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одно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событие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).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Благодаря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этой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возможности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появится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опыт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размышлений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о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себе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своей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жизни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Shape 9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97000" y="2370650"/>
            <a:ext cx="7080250" cy="1799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29825" y="4402650"/>
            <a:ext cx="1587500" cy="2582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1626300" y="2661700"/>
            <a:ext cx="6983575" cy="36286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ctr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Ваш ребенок пошел в школу. Но считайте, что в школу пошли вы. У вас много дел и без этого.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864300" y="2591150"/>
            <a:ext cx="8507575" cy="45458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3515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Не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старайтесь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увидеть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ребенке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3999" b="1" dirty="0" err="1" smtClean="0">
                <a:solidFill>
                  <a:srgbClr val="FFCC00"/>
                </a:solidFill>
              </a:rPr>
              <a:t>одиннадца</a:t>
            </a:r>
            <a:r>
              <a:rPr lang="en-US" sz="3999" b="1" dirty="0" err="1" smtClean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тиклассника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Будьте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готовы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что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учеником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он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станет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спустя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некоторое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время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Парта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ранец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тетради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еще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не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делают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из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него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ученика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864300" y="1541625"/>
            <a:ext cx="8507575" cy="5595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55" b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Уважайте новую жизнь ребенка. Теперь уже не вы решаете, с кем он сидит за одной партой, какими должны быть его взаимоотношения с учи­тельницей и одноклассниками. Все это теперь его собственные уроки жизни, которые, поверьте, важнее школьного расписания</a:t>
            </a:r>
            <a:r>
              <a:rPr lang="en-US" sz="3555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864300" y="1621000"/>
            <a:ext cx="8507575" cy="55160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44" b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Меньше отвечайте за его пребывание в школе и больше - за пребывание дома. Дом теперь приобретает для ребенка гораздо большее значение, чем раньше.</a:t>
            </a:r>
            <a:r>
              <a:rPr lang="en-US" sz="4000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864300" y="1621000"/>
            <a:ext cx="8507575" cy="55160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44" b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Старайтесь не демонстрировать возможностей ребенка перед сверстниками. Важнее, чтобы он почувствовал себя равным другим, хотя бы в первом классе.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864300" y="1621000"/>
            <a:ext cx="8507575" cy="55160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44" b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Попробуйте запомнить имена учителей, одноклассников, их родителей. Иногда это может оказаться важным в самых неожиданных обстоятельствах.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864300" y="1781525"/>
            <a:ext cx="8507575" cy="53554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55" b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Старайтесь не заходить в магазины и не делайте побочных дел по дороге в школу. Беседуйте с ребенком, спрашивайте об уроках, которые се­годня предстоят. То есть проявляйте уважение к школе как самому важному делу вашего ребенка.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64300" y="1860900"/>
            <a:ext cx="8507575" cy="52761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3515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На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первых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порах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просите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ребенка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«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подсказать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»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вам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как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дойти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до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дома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Советуйтесь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: а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что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если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мы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пройдем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по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другой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улице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?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Ребенку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 smtClean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ва</a:t>
            </a:r>
            <a:r>
              <a:rPr lang="ru-RU" sz="3999" b="1" dirty="0" smtClean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ж</a:t>
            </a:r>
            <a:r>
              <a:rPr lang="en-US" sz="3999" b="1" dirty="0" err="1" smtClean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но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проведя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несколько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часов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школе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почувствовать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пространство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Просто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побыть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3999" b="1" dirty="0" err="1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движении</a:t>
            </a:r>
            <a:r>
              <a:rPr lang="en-US" sz="3999" b="1" dirty="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417</Words>
  <Application>Microsoft Office PowerPoint</Application>
  <PresentationFormat>Произвольный</PresentationFormat>
  <Paragraphs>13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Custom Theme</vt:lpstr>
      <vt:lpstr>Рекомендации для родителей, у которых ребенок стал первоклассником.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для родителей, у которых ребенок стал первоклассником.</dc:title>
  <dc:creator>Кабинет  35</dc:creator>
  <cp:lastModifiedBy>Кабинет  35</cp:lastModifiedBy>
  <cp:revision>1</cp:revision>
  <dcterms:modified xsi:type="dcterms:W3CDTF">2016-01-15T07:07:25Z</dcterms:modified>
</cp:coreProperties>
</file>