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B40E-DE4E-45C6-B5D7-FA9F4EAE0518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7E8D0-3D4A-4E91-BFA5-01B11C3FB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62BE-F995-45C5-8142-7A8CCBEA2A7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7551-3031-4965-A0EF-4891DFD8F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974F-4CE9-49AD-B177-B05EB69A993B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0DCD-9F51-4424-A154-4383C840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360F-EBCD-4559-B10F-3F232070D47D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DF72C-6C70-4FEE-A1AE-3A6DF5831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0DFA4-54C3-4E23-B64B-C6A2A060C48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A0FA-EE4C-46C4-99F5-774EB761D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96BB-16DE-443A-9FDB-450016EFE0AE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B88B-9A3B-4C57-A553-91D471311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2403-26DF-43E8-84CC-C3A9DCB5CD0E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4C8B-69B0-4062-AEFC-7F30BFE43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C3B8-DD00-4ED9-9189-8C3DA03E0F02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E90C-E3D6-4BD0-A605-37779E023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D348-2741-45B8-85C3-249CF841DA3F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C427-72EC-4052-B5C6-AF694A8D0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85E4-3CFD-4411-8ECE-03FA3153E57D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E23F-0B56-463B-8D51-96D3CCE9E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B315-56C4-4EFC-9C72-F588F0DBD3A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9125-1172-4AB5-9B80-9060FA607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E1E9E7-ADE1-4A7D-810A-807F7AFDE924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521E2A-628B-4D1E-8B32-85199081E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363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роспись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063" y="6237288"/>
            <a:ext cx="3768725" cy="654050"/>
          </a:xfrm>
        </p:spPr>
        <p:txBody>
          <a:bodyPr/>
          <a:lstStyle/>
          <a:p>
            <a:pPr eaLnBrk="1" hangingPunct="1"/>
            <a:endParaRPr lang="ru-RU" sz="35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Мотивы Городецкой росписи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4392613" cy="499745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Последний мотив — </a:t>
            </a:r>
            <a:r>
              <a:rPr lang="ru-RU" b="1" u="sng" dirty="0" smtClean="0"/>
              <a:t>Сюжетная роспись.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u="sng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Используется на крупных изделиях: панно, сундуках и крупных шкатулках, разделочных досках и блюдах.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Композиция сходна с композицией подарочных прялок: роспись делается  в два или три яруса (в верхней части пишется основной сюжет с застольем, свиданием, прогулкой, выездом и т.п., в нижней — сюжеты помогают раскрытию данной темы). Средняя часть, разделяющая ярусы, представлена в виде цветочной полосы. Возможен и другой вариант: изображается основной сюжет, опоясанный цветочной полосой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950" y="1592263"/>
            <a:ext cx="41211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47211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u="sng" dirty="0" smtClean="0"/>
              <a:t>Городецкая роспись </a:t>
            </a:r>
            <a:r>
              <a:rPr lang="ru-RU" b="1" dirty="0" smtClean="0"/>
              <a:t>- это один из традиционных декоративных промыслов и стоит в ряду самых высоких достижений народного искусства России.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Никогда ни с чем не спутаешь радостных красок городецкой росписи, ее вороных коней с поджатой крючком ногой и лебединой шеей, ее птиц с диковинными хвостами в виде крыла бабочки. Кони всегда изображаются в профиль, а люди — только анфас. И все это - в окружении роскошных цветочных гирлянд.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47879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223202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Городец — город в нижегородском Заволжье, на левом берегу Волги. Это древнейший русский город–крепость. Городец — родина самых разнообразных промыслов. Он славился резьбой по дереву («глухая» домовая резьба), изготовлением инкрустированных мореным дубом донец прялок, городецкой росписью, резными пряничными досками.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843213"/>
            <a:ext cx="76327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4535488" cy="5360988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Производство донец (дощечка, на которую садится пряха) способствовало зарождению оригинального местного живописного стиля. В образах росписи можно увидеть всадников, кареты, барынь, солдат, кавалеров с дамами, собачек, различные сцены народных гуляний, домашней жизни, другие сценки. </a:t>
            </a:r>
            <a:endParaRPr lang="ru-RU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692150"/>
            <a:ext cx="38862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4114800" cy="5289550"/>
          </a:xfrm>
        </p:spPr>
        <p:txBody>
          <a:bodyPr/>
          <a:lstStyle/>
          <a:p>
            <a:pPr eaLnBrk="1" hangingPunct="1"/>
            <a:r>
              <a:rPr lang="ru-RU" b="1" smtClean="0"/>
              <a:t>Городецкие пряльца можно было «читать» как книгу.  К фигуркам коней добавлялись стволы и ветки деревьев, силуэты сидящих на них птиц, лесных животных.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585788"/>
            <a:ext cx="41703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Композиционно поверхность донца разделялась на два-три яруса. В верхнем ярусе изображали двух всадников по сторонам цветущего древа с птицей на ветвях, при корнях древа изображали собачек. Второй ярус занимала орнаментальная полоса, в нижнем ярусе размещались жанровые сюжетные мотивы. И в современных произведениях Городца до сих пор живут композиции с конями, всадниками, древом и собачками. Образ коня олицетворяет представление о красоте и силе.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150"/>
            <a:ext cx="8686800" cy="538797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Декоративность мотивов подчеркивается декоративностью цвета и приемов. Любимые фоны — ярко-зеленый или напряженный красный, глубокий синий, иногда черный, на котором особенно сочно расплескивается многоцветие Городецкого колорита. В характеристике сюжета </a:t>
            </a:r>
            <a:r>
              <a:rPr lang="ru-RU" b="1" dirty="0" err="1" smtClean="0"/>
              <a:t>разбелённые</a:t>
            </a:r>
            <a:r>
              <a:rPr lang="ru-RU" b="1" dirty="0" smtClean="0"/>
              <a:t> тона дают богатые оттенки цветовых переходов.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Роспись ведется кистью, без предварительного рисунка, свободным и сочным ударом. Он очень разнообразен — от широкого мазка до тончайшей линии и виртуозного штриха.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Работа мастера быстра и экономна. Поэтому она очень обобщена, проста по приемам, свободна в движении кисти. Характерны городецкие цветочные росписи, многокрасочные и выразительные работы мастеров А. Е. Коновалова и Д. И. Крюкова.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253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Мотивы Городецкой росписи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81550"/>
          </a:xfrm>
        </p:spPr>
        <p:txBody>
          <a:bodyPr/>
          <a:lstStyle/>
          <a:p>
            <a:pPr eaLnBrk="1" hangingPunct="1"/>
            <a:r>
              <a:rPr lang="ru-RU" sz="1800" b="1" smtClean="0"/>
              <a:t>Основным мотивом росписи является — </a:t>
            </a:r>
            <a:r>
              <a:rPr lang="ru-RU" sz="1800" b="1" u="sng" smtClean="0"/>
              <a:t>цветочный</a:t>
            </a:r>
            <a:r>
              <a:rPr lang="ru-RU" sz="1800" b="1" smtClean="0"/>
              <a:t>, изображаются розы, купавки и кубышки.</a:t>
            </a:r>
          </a:p>
          <a:p>
            <a:pPr eaLnBrk="1" hangingPunct="1"/>
            <a:r>
              <a:rPr lang="ru-RU" sz="1800" b="1" smtClean="0"/>
              <a:t>Этот вид чаще всего используется, он самый простой в исполнении. На изделии может быть изображен один цветок с расходящимися от него листьями. В более сложном варианте, например, на боковых стенках часто изображают полосу из цветочного орнамента, а крышка декорируется цветами, вписанными в круг. На крышках хлебниц цветы располагают обычно прямоугольником или ромбом.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6163" y="1628775"/>
            <a:ext cx="37480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163" y="4221163"/>
            <a:ext cx="3748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Мотивы Городецкой росписи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2442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Следующий мотив - </a:t>
            </a:r>
            <a:r>
              <a:rPr lang="ru-RU" b="1" u="sng" dirty="0" smtClean="0"/>
              <a:t>«конь» и «птица».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Конечно, мотивы эти тоже имеют определённую </a:t>
            </a:r>
            <a:r>
              <a:rPr lang="ru-RU" b="1" u="sng" dirty="0" smtClean="0"/>
              <a:t>символику</a:t>
            </a:r>
            <a:r>
              <a:rPr lang="ru-RU" b="1" dirty="0" smtClean="0"/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1. Изображения «петух» и «конь» является символами солнца, пожеланиями счастья.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2. Изображения «петуха» и «курочки» символизирует семейное благополучие, пожелание семье множества детей.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08500"/>
            <a:ext cx="36004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3600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E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473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роспись</dc:title>
  <dc:creator>Эдуа</dc:creator>
  <cp:lastModifiedBy>User</cp:lastModifiedBy>
  <cp:revision>8</cp:revision>
  <dcterms:created xsi:type="dcterms:W3CDTF">2015-03-09T15:34:05Z</dcterms:created>
  <dcterms:modified xsi:type="dcterms:W3CDTF">2016-01-16T13:24:46Z</dcterms:modified>
</cp:coreProperties>
</file>