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97B967-770E-42D9-A17D-6B43B5602ACA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EC9999-E22A-4193-9CBC-3F32F6963D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167408"/>
          </a:xfrm>
        </p:spPr>
        <p:txBody>
          <a:bodyPr/>
          <a:lstStyle/>
          <a:p>
            <a:pPr algn="ctr"/>
            <a:r>
              <a:rPr lang="ru-RU" sz="5400" dirty="0" smtClean="0"/>
              <a:t>Фантазии из ладошек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356992"/>
            <a:ext cx="5114778" cy="1965344"/>
          </a:xfrm>
        </p:spPr>
        <p:txBody>
          <a:bodyPr>
            <a:noAutofit/>
          </a:bodyPr>
          <a:lstStyle/>
          <a:p>
            <a:pPr algn="just"/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Цветная бумага</a:t>
            </a:r>
          </a:p>
          <a:p>
            <a:pPr algn="just"/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Белый лист бумаги</a:t>
            </a:r>
            <a:endParaRPr lang="ru-RU" sz="36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Ножницы, клей</a:t>
            </a:r>
          </a:p>
          <a:p>
            <a:pPr algn="just"/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Цветные карандаши</a:t>
            </a:r>
          </a:p>
          <a:p>
            <a:pPr algn="just"/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Краски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Чудесный аквариум</a:t>
            </a:r>
            <a:endParaRPr lang="ru-RU" dirty="0"/>
          </a:p>
        </p:txBody>
      </p:sp>
      <p:pic>
        <p:nvPicPr>
          <p:cNvPr id="4" name="Содержимое 3" descr="&amp;dcy;&amp;lcy;&amp;yacy; &amp;dcy;&amp;iecy;&amp;tcy;&amp;iecy;&amp;jcy; &amp;Zcy;&amp;acy;&amp;pcy;&amp;icy;&amp;scy;&amp;icy; &amp;vcy; &amp;rcy;&amp;ucy;&amp;bcy;&amp;rcy;&amp;icy;&amp;kcy;&amp;iecy; &amp;dcy;&amp;lcy;&amp;yacy; &amp;dcy;&amp;iecy;&amp;tcy;&amp;iecy;&amp;jcy; &amp;Dcy;&amp;ncy;&amp;iecy;&amp;vcy;&amp;ncy;&amp;icy;&amp;kcy; &amp;CHcy;&amp;Lcy;&amp;Gcy; : &amp;Dcy;&amp;ncy;&amp;iecy;&amp;vcy;&amp;ncy;&amp;icy;&amp;kcy;&amp;icy; &amp;ncy;&amp;acy; &amp;Kcy;&amp;P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05678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Морское семейство</a:t>
            </a:r>
            <a:endParaRPr lang="ru-RU" dirty="0"/>
          </a:p>
        </p:txBody>
      </p:sp>
      <p:pic>
        <p:nvPicPr>
          <p:cNvPr id="4" name="Содержимое 3" descr="&amp;Vcy; &amp;Tcy;&amp;Rcy;&amp;TScy; &quot;&amp;Fcy;&amp;acy;&amp;vcy;&amp;ocy;&amp;rcy;&amp;icy;&amp;tcy;&quot; &amp;ncy;&amp;acy;&amp;ucy;&amp;chcy;&amp;acy;&amp;tcy; &amp;dcy;&amp;iecy;&amp;lcy;&amp;acy;&amp;tcy;&amp;softcy; &quot;&amp;lcy;&amp;acy;&amp;dcy;&amp;ocy;&amp;shcy;&amp;kcy;&amp;icy;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712879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Весёлый </a:t>
            </a:r>
            <a:r>
              <a:rPr lang="ru-RU" dirty="0" err="1" smtClean="0"/>
              <a:t>крабик</a:t>
            </a:r>
            <a:endParaRPr lang="ru-RU" dirty="0"/>
          </a:p>
        </p:txBody>
      </p:sp>
      <p:pic>
        <p:nvPicPr>
          <p:cNvPr id="4" name="Содержимое 3" descr="http://sphotos-e.ak.fbcdn.net/hphotos-ak-ash3/p480x480/67811_166458666842948_766682039_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7344816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Жаба</a:t>
            </a:r>
            <a:endParaRPr lang="ru-RU" dirty="0"/>
          </a:p>
        </p:txBody>
      </p:sp>
      <p:pic>
        <p:nvPicPr>
          <p:cNvPr id="4" name="Содержимое 3" descr="&amp;dcy;&amp;lcy;&amp;yacy; &amp;dcy;&amp;iecy;&amp;tcy;&amp;iecy;&amp;jcy; &amp;Zcy;&amp;acy;&amp;pcy;&amp;icy;&amp;scy;&amp;icy; &amp;vcy; &amp;rcy;&amp;ucy;&amp;bcy;&amp;rcy;&amp;icy;&amp;kcy;&amp;iecy; &amp;dcy;&amp;lcy;&amp;yacy; &amp;dcy;&amp;iecy;&amp;tcy;&amp;iecy;&amp;jcy; &amp;Dcy;&amp;ncy;&amp;iecy;&amp;vcy;&amp;ncy;&amp;icy;&amp;kcy; &amp;CHcy;&amp;Lcy;&amp;Gcy; : &amp;Dcy;&amp;ncy;&amp;iecy;&amp;vcy;&amp;ncy;&amp;icy;&amp;kcy;&amp;icy; &amp;ncy;&amp;acy; &amp;Kcy;&amp;P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27280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Чудесные цветы</a:t>
            </a:r>
            <a:endParaRPr lang="ru-RU" dirty="0"/>
          </a:p>
        </p:txBody>
      </p:sp>
      <p:pic>
        <p:nvPicPr>
          <p:cNvPr id="4" name="Содержимое 3" descr="http://s1.maminuklubs.lv/cache/f6/2f/f62f634ea7bb9ebdd7a757d4092dc38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272807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1.maminuklubs.lv/cache/f6/2f/f62f634ea7bb9ebdd7a757d4092dc38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429000"/>
            <a:ext cx="442798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photos-e.ak.fbcdn.net/hphotos-ak-ash3/p480x480/67811_166458666842948_766682039_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424847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&amp;Vcy; &amp;Tcy;&amp;Rcy;&amp;TScy; &quot;&amp;Fcy;&amp;acy;&amp;vcy;&amp;ocy;&amp;rcy;&amp;icy;&amp;tcy;&quot; &amp;ncy;&amp;acy;&amp;ucy;&amp;chcy;&amp;acy;&amp;tcy; &amp;dcy;&amp;iecy;&amp;lcy;&amp;acy;&amp;tcy;&amp;softcy; &quot;&amp;lcy;&amp;acy;&amp;dcy;&amp;ocy;&amp;shcy;&amp;kcy;&amp;icy;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4788024" cy="335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&amp;dcy;&amp;lcy;&amp;yacy; &amp;dcy;&amp;iecy;&amp;tcy;&amp;iecy;&amp;jcy; &amp;Zcy;&amp;acy;&amp;pcy;&amp;icy;&amp;scy;&amp;icy; &amp;vcy; &amp;rcy;&amp;ucy;&amp;bcy;&amp;rcy;&amp;icy;&amp;kcy;&amp;iecy; &amp;dcy;&amp;lcy;&amp;yacy; &amp;dcy;&amp;iecy;&amp;tcy;&amp;iecy;&amp;jcy; &amp;Dcy;&amp;ncy;&amp;iecy;&amp;vcy;&amp;ncy;&amp;icy;&amp;kcy; &amp;CHcy;&amp;Lcy;&amp;Gcy; : &amp;Dcy;&amp;ncy;&amp;iecy;&amp;vcy;&amp;ncy;&amp;icy;&amp;kcy;&amp;icy; &amp;ncy;&amp;acy; &amp;Kcy;&amp;Pcy;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56992"/>
            <a:ext cx="4716016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23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Фантазии из ладошек</vt:lpstr>
      <vt:lpstr>Чудесный аквариум</vt:lpstr>
      <vt:lpstr>Морское семейство</vt:lpstr>
      <vt:lpstr>Весёлый крабик</vt:lpstr>
      <vt:lpstr>Жаба</vt:lpstr>
      <vt:lpstr>Чудесные цветы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Фантазии из ладошек</dc:title>
  <dc:creator>школа</dc:creator>
  <cp:lastModifiedBy>школа</cp:lastModifiedBy>
  <cp:revision>2</cp:revision>
  <dcterms:created xsi:type="dcterms:W3CDTF">2014-11-13T10:54:12Z</dcterms:created>
  <dcterms:modified xsi:type="dcterms:W3CDTF">2014-11-13T11:05:00Z</dcterms:modified>
</cp:coreProperties>
</file>