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475023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Медведица, от, защищать, готова, детёныши, опасность, всегда, своих.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В, середине, зима, у, берлога, в, рождаются, медведица, медвежата.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Медвежата, мать, питаются, молоко.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25304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середине зимы у медведицы в берлоге рождаются медвежата.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Медвежата питаются молоком матери.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Медведица всегда готова защищать своих детенышей от опасности.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6382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род имен существительных.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Научиться различать признаки падежных форм имён существительных.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умение изменять имена существительные по падежам.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умения определять падеж имён существительных.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20825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Муравей тащит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хвоинку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Шмели перелетали с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цветка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цветок. 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вышине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парили огромные ястребы. 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водой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кружились белые чайки. 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Корабль плыл к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берегу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-8240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Научиться различать признаки падежных форм имён существительных.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умение изменять имена существительные по падежам.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умения определять падеж имён существительных.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25927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1.Какая часть слова изменяется при склонении имен существительных?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корень; б) основа; в) окончание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падеже имена существительные отвечают на вопросы кого? что?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в дательном падеже; б) в винительном падеже; в)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родительном падеже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Сколько в русском языке косвенных падежей?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5 падежей; б) 3 падежа; в) 4 падежа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падеже стоит выделенное имя существительное?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Бабушка сварила варенье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малины.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в винительном падеже; б) в именительном падеже; в)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родительном падеже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569325" cy="22050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Times New Roman"/>
                <a:cs typeface="Times New Roman"/>
              </a:rPr>
              <a:t>Как узнать падеж имени существительного?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2492375"/>
            <a:ext cx="779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hlink"/>
                </a:solidFill>
              </a:rPr>
              <a:t>1</a:t>
            </a:r>
            <a:r>
              <a:rPr lang="ru-RU" sz="4400" b="1">
                <a:solidFill>
                  <a:srgbClr val="CC0000"/>
                </a:solidFill>
              </a:rPr>
              <a:t>.</a:t>
            </a:r>
            <a:r>
              <a:rPr lang="ru-RU" sz="4000" b="1">
                <a:solidFill>
                  <a:srgbClr val="CC0000"/>
                </a:solidFill>
              </a:rPr>
              <a:t>   Найти  главное слово (</a:t>
            </a:r>
            <a:r>
              <a:rPr lang="en-US" sz="4000" b="1">
                <a:solidFill>
                  <a:srgbClr val="CC0000"/>
                </a:solidFill>
              </a:rPr>
              <a:t>X</a:t>
            </a:r>
            <a:r>
              <a:rPr lang="ru-RU" sz="4000" b="1">
                <a:solidFill>
                  <a:srgbClr val="CC0000"/>
                </a:solidFill>
              </a:rPr>
              <a:t>).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827088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8569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hlink"/>
                </a:solidFill>
              </a:rPr>
              <a:t>2</a:t>
            </a:r>
            <a:r>
              <a:rPr lang="ru-RU" sz="4000" b="1">
                <a:solidFill>
                  <a:srgbClr val="CC0000"/>
                </a:solidFill>
              </a:rPr>
              <a:t>.  От главного слова поставить падежный  вопрос к зависимому</a:t>
            </a:r>
            <a:r>
              <a:rPr lang="ru-RU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0825" y="5589588"/>
            <a:ext cx="8013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hlink"/>
                </a:solidFill>
              </a:rPr>
              <a:t>3.</a:t>
            </a:r>
            <a:r>
              <a:rPr lang="ru-RU" sz="4000" b="1"/>
              <a:t>  </a:t>
            </a:r>
            <a:r>
              <a:rPr lang="ru-RU" sz="4000" b="1">
                <a:solidFill>
                  <a:srgbClr val="CC0000"/>
                </a:solidFill>
              </a:rPr>
              <a:t>По вопросу определить падеж.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1" grpId="0"/>
      <p:bldP spid="615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288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</dc:creator>
  <cp:lastModifiedBy>SM</cp:lastModifiedBy>
  <cp:revision>2</cp:revision>
  <dcterms:created xsi:type="dcterms:W3CDTF">2015-10-25T19:50:55Z</dcterms:created>
  <dcterms:modified xsi:type="dcterms:W3CDTF">2015-10-26T20:12:01Z</dcterms:modified>
</cp:coreProperties>
</file>