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31A80-5B95-42CF-A8CA-96B458DD2C08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92C44E-CB18-4F01-8F27-363FDEB83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0C904-F4EA-4FE3-B88B-6FF692F340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oup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175" y="2614613"/>
            <a:ext cx="6875463" cy="123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D71C95-3F7C-4DEC-93C5-E7F4AA5E0ED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799E72-49C1-4596-B5D4-C8B25748D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BEF4-C429-4997-BE3F-522A114599F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743C-B488-4DC2-B8C1-F0732C81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7D51-5F74-406E-A863-262B59B2475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E92-E730-4097-A112-61125F885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2E94-0188-4392-A508-3D44A6973CD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6D6B-0E5E-4D50-A97F-3233653C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C280-D354-4EFE-86D5-BB543F636E0D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DE9B-B977-4BF7-9306-70D7E1BE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1B8B-E418-42D8-929D-C005B58DD3B5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632B-93FF-41FC-8521-1EAC352A0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ACE7-1661-478B-B406-363ED2328C9D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1051-F235-48AD-A984-076D0370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B7B5-BB94-4C81-8651-CBEBAF71A84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EAB4-9576-431B-A797-68981F111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39C8-F99B-4F88-9D5E-47B6E592EDC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5B6DF-13EE-4352-81CD-CD52FF24D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BC6D-5137-463D-81B1-460B7157DDC1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FADE-48D7-409D-A044-4B1D1A1FD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A1B6-99BE-4916-A7E4-5AF4CD1875C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F4B0-3A77-4160-B1E2-635968714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73C4676-B839-4BE9-A466-5466B3E4955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B00703-6D3B-4985-86DA-69775433F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292225"/>
            <a:ext cx="4522788" cy="40179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5725" y="6165850"/>
            <a:ext cx="4195763" cy="692150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895D1D"/>
                </a:outerShdw>
              </a:effectLst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50117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ru-RU" sz="3200" smtClean="0"/>
              <a:t>Немало героических подвигов было совершено в Великую Отечественную войну. Многим героям, проявившим в ответственный момент все свое мужество и не побоявшимся посмотреть в глаза смерти, установлены монументы и памятники по всей России, в частности, в Волгограде. Одним из таких монументов стал памятник Михаилу Паникахе – отважному солдату, отдавшему свою жизнь во имя победы.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57200" y="361950"/>
            <a:ext cx="4114800" cy="6091238"/>
          </a:xfrm>
        </p:spPr>
        <p:txBody>
          <a:bodyPr/>
          <a:lstStyle/>
          <a:p>
            <a:pPr eaLnBrk="1" hangingPunct="1"/>
            <a:r>
              <a:rPr lang="ru-RU" sz="2600" smtClean="0"/>
              <a:t>Украинец Михаил Паникаха родился в семье обыкновенного крестьянина, долгое время работал в колхозе. С приходом войны, в 1939 году Паникаха отправляется на фронт. С весны 1942 года он принимает непосредственное участие в Великой Отечественной войне.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1950"/>
            <a:ext cx="4021137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184775"/>
          </a:xfrm>
        </p:spPr>
        <p:txBody>
          <a:bodyPr/>
          <a:lstStyle/>
          <a:p>
            <a:pPr eaLnBrk="1" hangingPunct="1"/>
            <a:r>
              <a:rPr lang="ru-RU" sz="3200" smtClean="0"/>
              <a:t>2 октября 1942 года красноармеец Паникаха пошёл на головной танк с гранатой и бутылками с зажигательной смесью. Когда одна из бутылок была разбита осколком вражеского снаряда, и одежда воспламенилась, Паникаха бросился на танк противника и, разбив о его броню другую бутылку, поджёг его, и сам погиб. Остальные танки повернули вспять.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4572000" cy="6192838"/>
          </a:xfrm>
        </p:spPr>
        <p:txBody>
          <a:bodyPr/>
          <a:lstStyle/>
          <a:p>
            <a:pPr eaLnBrk="1" hangingPunct="1"/>
            <a:r>
              <a:rPr lang="ru-RU" smtClean="0"/>
              <a:t>В мае 1990 года Михаилу Паникахе посмертно присвоили </a:t>
            </a:r>
            <a:r>
              <a:rPr lang="ru-RU" b="1" smtClean="0"/>
              <a:t>звание героя Советского союза </a:t>
            </a:r>
            <a:r>
              <a:rPr lang="ru-RU" smtClean="0"/>
              <a:t>и орден Ленина</a:t>
            </a:r>
            <a:r>
              <a:rPr lang="en-US" smtClean="0"/>
              <a:t> I</a:t>
            </a:r>
            <a:r>
              <a:rPr lang="ru-RU" smtClean="0"/>
              <a:t> степени. Сейчас на месте трагедии установлен памятник Михаилу Паникахе, открытый в </a:t>
            </a:r>
            <a:r>
              <a:rPr lang="ru-RU" b="1" smtClean="0"/>
              <a:t>мае 1975 года </a:t>
            </a:r>
            <a:r>
              <a:rPr lang="ru-RU" smtClean="0"/>
              <a:t>в Волгограде, в честь 30-летней годовщины окончания Великой Отечественной войны. Авторы памятника, </a:t>
            </a:r>
            <a:r>
              <a:rPr lang="ru-RU" b="1" smtClean="0"/>
              <a:t>скульптор Харитонов и архитектор Белоусов</a:t>
            </a:r>
            <a:r>
              <a:rPr lang="ru-RU" smtClean="0"/>
              <a:t>, изобразили Михаила Паникаху в момент его героического броска.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25538"/>
            <a:ext cx="34464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3754438" cy="5649913"/>
          </a:xfrm>
        </p:spPr>
        <p:txBody>
          <a:bodyPr/>
          <a:lstStyle/>
          <a:p>
            <a:pPr eaLnBrk="1" hangingPunct="1"/>
            <a:r>
              <a:rPr lang="ru-RU" sz="2200" smtClean="0"/>
              <a:t>Медная скульптура моряка достигает в высоту 6,3 метров. Мемориальная доска гласит: «Здесь 2 октября 1942 года матрос-пехотинец 193-й стрелковой дивизии Михаил Паникаха, объятый пламенем от бутылки с горючей жидкостью, бросился на фашистский танк и второй бутылкой поджег его. Награжден посмертно орденом «Отечественной войны первой степени».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76250"/>
            <a:ext cx="4533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60388"/>
            <a:ext cx="45339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3898900" cy="5576888"/>
          </a:xfrm>
        </p:spPr>
        <p:txBody>
          <a:bodyPr/>
          <a:lstStyle/>
          <a:p>
            <a:pPr eaLnBrk="1" hangingPunct="1"/>
            <a:r>
              <a:rPr lang="ru-RU" sz="3100" smtClean="0"/>
              <a:t>Одна из улиц Волгограда ныне носит имя Михаила Паникахи, кроме того на одной из плит братской могилы, расположенной на Мамаевом кургане, значится имя героя.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4813"/>
            <a:ext cx="42116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E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E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65</TotalTime>
  <Words>262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Times New Roman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</dc:creator>
  <cp:lastModifiedBy>User</cp:lastModifiedBy>
  <cp:revision>9</cp:revision>
  <dcterms:created xsi:type="dcterms:W3CDTF">2014-04-20T14:14:55Z</dcterms:created>
  <dcterms:modified xsi:type="dcterms:W3CDTF">2016-01-16T13:29:07Z</dcterms:modified>
</cp:coreProperties>
</file>