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2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11"/>
    <a:srgbClr val="800000"/>
    <a:srgbClr val="660066"/>
    <a:srgbClr val="00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A966-17A3-42A1-8C6F-690FDAE74009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6287-0F0A-46D7-85DF-9D47F1A21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6287-0F0A-46D7-85DF-9D47F1A21F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6287-0F0A-46D7-85DF-9D47F1A21F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A32CE1-3BF5-4D35-891D-7A4A42B2860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07D7EF-D013-4132-8B31-8981A24A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050;&#1091;&#1093;&#1085;&#1103;%20&#1054;&#1089;&#1077;&#1090;&#1080;&#1080;.wmv" TargetMode="External"/><Relationship Id="rId1" Type="http://schemas.openxmlformats.org/officeDocument/2006/relationships/video" Target="file:///C:\Documents%20and%20Settings\&#1084;&#1072;&#1088;&#1080;&#1085;&#1072;\&#1056;&#1072;&#1073;&#1086;&#1095;&#1080;&#1081;%20&#1089;&#1090;&#1086;&#1083;\&#1050;&#1091;&#1093;&#1085;&#1103;%20&#1054;&#1089;&#1077;&#1090;&#1080;&#1080;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FF"/>
                </a:solidFill>
                <a:cs typeface="Aparajita" pitchFamily="34" charset="0"/>
              </a:rPr>
              <a:t>Дигорон</a:t>
            </a:r>
            <a:r>
              <a:rPr lang="ru-RU" dirty="0" smtClean="0">
                <a:solidFill>
                  <a:srgbClr val="FF00FF"/>
                </a:solidFill>
                <a:cs typeface="Aparajita" pitchFamily="34" charset="0"/>
              </a:rPr>
              <a:t> </a:t>
            </a:r>
            <a:r>
              <a:rPr lang="ru-RU" dirty="0" err="1" smtClean="0">
                <a:solidFill>
                  <a:srgbClr val="FF00FF"/>
                </a:solidFill>
                <a:cs typeface="Aparajita" pitchFamily="34" charset="0"/>
              </a:rPr>
              <a:t>кӕсуни </a:t>
            </a:r>
            <a:r>
              <a:rPr lang="ru-RU" dirty="0" smtClean="0">
                <a:solidFill>
                  <a:srgbClr val="FF00FF"/>
                </a:solidFill>
                <a:cs typeface="Aparajita" pitchFamily="34" charset="0"/>
              </a:rPr>
              <a:t>урок         4 «Б»</a:t>
            </a:r>
            <a:r>
              <a:rPr lang="ru-RU" dirty="0" err="1" smtClean="0">
                <a:solidFill>
                  <a:srgbClr val="FF00FF"/>
                </a:solidFill>
                <a:cs typeface="Aparajita" pitchFamily="34" charset="0"/>
              </a:rPr>
              <a:t>къласи</a:t>
            </a:r>
            <a:endParaRPr lang="ru-RU" dirty="0">
              <a:solidFill>
                <a:srgbClr val="FF00FF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589240"/>
            <a:ext cx="4752528" cy="108012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бацӕттӕ кодта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Дигорай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2-аг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астӕуггаг скъолай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ахургӕнӕг Мӕрзати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М.З.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C:\Documents and Settings\марина\Рабочий стол\b70b8363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4644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err="1" smtClean="0">
                <a:solidFill>
                  <a:srgbClr val="002060"/>
                </a:solidFill>
              </a:rPr>
              <a:t>Рагон</a:t>
            </a:r>
            <a:r>
              <a:rPr lang="ru-RU" sz="6000" i="1" dirty="0" smtClean="0">
                <a:solidFill>
                  <a:srgbClr val="002060"/>
                </a:solidFill>
              </a:rPr>
              <a:t> </a:t>
            </a:r>
            <a:r>
              <a:rPr lang="ru-RU" sz="6000" i="1" dirty="0" err="1" smtClean="0">
                <a:solidFill>
                  <a:srgbClr val="002060"/>
                </a:solidFill>
              </a:rPr>
              <a:t>ху</a:t>
            </a:r>
            <a:r>
              <a:rPr lang="en-US" sz="6000" i="1" dirty="0" smtClean="0">
                <a:solidFill>
                  <a:srgbClr val="002060"/>
                </a:solidFill>
              </a:rPr>
              <a:t>æ</a:t>
            </a:r>
            <a:r>
              <a:rPr lang="ru-RU" sz="6000" i="1" dirty="0" err="1" smtClean="0">
                <a:solidFill>
                  <a:srgbClr val="002060"/>
                </a:solidFill>
              </a:rPr>
              <a:t>руйн</a:t>
            </a:r>
            <a:r>
              <a:rPr lang="en-US" sz="6000" i="1" dirty="0" smtClean="0">
                <a:solidFill>
                  <a:srgbClr val="002060"/>
                </a:solidFill>
              </a:rPr>
              <a:t>æ</a:t>
            </a:r>
            <a:r>
              <a:rPr lang="ru-RU" sz="6000" i="1" dirty="0" err="1" smtClean="0">
                <a:solidFill>
                  <a:srgbClr val="002060"/>
                </a:solidFill>
              </a:rPr>
              <a:t>гт</a:t>
            </a:r>
            <a:r>
              <a:rPr lang="en-US" sz="6000" i="1" dirty="0" smtClean="0">
                <a:solidFill>
                  <a:srgbClr val="002060"/>
                </a:solidFill>
              </a:rPr>
              <a:t>æ</a:t>
            </a:r>
            <a:endParaRPr lang="ru-RU" sz="6000" i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C:\Documents and Settings\марина\Рабочий стол\55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785926"/>
            <a:ext cx="6657975" cy="393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928826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Дзурдуат</a:t>
            </a:r>
            <a:r>
              <a:rPr lang="ru-RU" sz="7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7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680011"/>
                </a:solidFill>
              </a:rPr>
              <a:t>        </a:t>
            </a:r>
            <a:r>
              <a:rPr lang="ru-RU" sz="4400" b="1" i="1" dirty="0" err="1" smtClean="0">
                <a:solidFill>
                  <a:srgbClr val="680011"/>
                </a:solidFill>
              </a:rPr>
              <a:t>Нартихуар</a:t>
            </a:r>
            <a:r>
              <a:rPr lang="ru-RU" sz="4400" b="1" i="1" dirty="0" smtClean="0">
                <a:solidFill>
                  <a:srgbClr val="680011"/>
                </a:solidFill>
              </a:rPr>
              <a:t> - кукуруза</a:t>
            </a:r>
            <a:endParaRPr lang="ru-RU" sz="4400" b="1" i="1" dirty="0" smtClean="0">
              <a:solidFill>
                <a:srgbClr val="680011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680011"/>
                </a:solidFill>
              </a:rPr>
              <a:t>        </a:t>
            </a:r>
            <a:r>
              <a:rPr lang="ru-RU" sz="4400" b="1" i="1" dirty="0" err="1" smtClean="0">
                <a:solidFill>
                  <a:srgbClr val="680011"/>
                </a:solidFill>
              </a:rPr>
              <a:t>Фӕрзеу  </a:t>
            </a:r>
            <a:r>
              <a:rPr lang="ru-RU" sz="4400" b="1" i="1" dirty="0" smtClean="0">
                <a:solidFill>
                  <a:srgbClr val="680011"/>
                </a:solidFill>
              </a:rPr>
              <a:t>– </a:t>
            </a:r>
            <a:r>
              <a:rPr lang="ru-RU" sz="4400" b="1" i="1" dirty="0" smtClean="0">
                <a:solidFill>
                  <a:srgbClr val="680011"/>
                </a:solidFill>
              </a:rPr>
              <a:t> угощение</a:t>
            </a:r>
            <a:endParaRPr lang="ru-RU" sz="4400" b="1" i="1" dirty="0" smtClean="0">
              <a:solidFill>
                <a:srgbClr val="680011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680011"/>
                </a:solidFill>
              </a:rPr>
              <a:t>         </a:t>
            </a:r>
            <a:r>
              <a:rPr lang="ru-RU" sz="4400" b="1" i="1" dirty="0" err="1" smtClean="0">
                <a:solidFill>
                  <a:srgbClr val="680011"/>
                </a:solidFill>
              </a:rPr>
              <a:t>Хуаллаг</a:t>
            </a:r>
            <a:r>
              <a:rPr lang="ru-RU" sz="4400" b="1" i="1" dirty="0" smtClean="0">
                <a:solidFill>
                  <a:srgbClr val="680011"/>
                </a:solidFill>
              </a:rPr>
              <a:t>  - еда , пища</a:t>
            </a:r>
            <a:endParaRPr lang="ru-RU" sz="4400" b="1" i="1" dirty="0" smtClean="0">
              <a:solidFill>
                <a:srgbClr val="680011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016224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C00000"/>
                </a:solidFill>
              </a:rPr>
              <a:t>Нартихуари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инсад</a:t>
            </a:r>
            <a:r>
              <a:rPr lang="en-US" i="1" dirty="0" smtClean="0">
                <a:solidFill>
                  <a:srgbClr val="C00000"/>
                </a:solidFill>
              </a:rPr>
              <a:t>æ</a:t>
            </a:r>
            <a:r>
              <a:rPr lang="ru-RU" i="1" dirty="0" err="1" smtClean="0">
                <a:solidFill>
                  <a:srgbClr val="C00000"/>
                </a:solidFill>
              </a:rPr>
              <a:t>й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конд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ху</a:t>
            </a:r>
            <a:r>
              <a:rPr lang="en-US" i="1" dirty="0" smtClean="0">
                <a:solidFill>
                  <a:srgbClr val="C00000"/>
                </a:solidFill>
              </a:rPr>
              <a:t>æ</a:t>
            </a:r>
            <a:r>
              <a:rPr lang="ru-RU" i="1" dirty="0" err="1" smtClean="0">
                <a:solidFill>
                  <a:srgbClr val="C00000"/>
                </a:solidFill>
              </a:rPr>
              <a:t>руйн</a:t>
            </a:r>
            <a:r>
              <a:rPr lang="en-US" i="1" dirty="0" smtClean="0">
                <a:solidFill>
                  <a:srgbClr val="C00000"/>
                </a:solidFill>
              </a:rPr>
              <a:t>æ</a:t>
            </a:r>
            <a:r>
              <a:rPr lang="ru-RU" i="1" dirty="0" err="1" smtClean="0">
                <a:solidFill>
                  <a:srgbClr val="C00000"/>
                </a:solidFill>
              </a:rPr>
              <a:t>гт</a:t>
            </a:r>
            <a:r>
              <a:rPr lang="en-US" i="1" dirty="0" smtClean="0">
                <a:solidFill>
                  <a:srgbClr val="C00000"/>
                </a:solidFill>
              </a:rPr>
              <a:t>æ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марина\Рабочий стол\oset_kuch_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916832"/>
            <a:ext cx="741682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en-US" dirty="0" smtClean="0">
                <a:solidFill>
                  <a:srgbClr val="FF0000"/>
                </a:solidFill>
              </a:rPr>
              <a:t>æ</a:t>
            </a:r>
            <a:r>
              <a:rPr lang="ru-RU" dirty="0" err="1" smtClean="0">
                <a:solidFill>
                  <a:srgbClr val="FF0000"/>
                </a:solidFill>
              </a:rPr>
              <a:t>рдзин,сорсер</a:t>
            </a:r>
            <a:r>
              <a:rPr lang="en-US" dirty="0" smtClean="0">
                <a:solidFill>
                  <a:srgbClr val="FF0000"/>
                </a:solidFill>
              </a:rPr>
              <a:t>æ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err="1" smtClean="0">
                <a:solidFill>
                  <a:srgbClr val="FF0000"/>
                </a:solidFill>
              </a:rPr>
              <a:t>кас</a:t>
            </a:r>
            <a:r>
              <a:rPr lang="en-US" dirty="0" smtClean="0">
                <a:solidFill>
                  <a:srgbClr val="FF0000"/>
                </a:solidFill>
              </a:rPr>
              <a:t>æ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err="1" smtClean="0">
                <a:solidFill>
                  <a:srgbClr val="FF0000"/>
                </a:solidFill>
              </a:rPr>
              <a:t>месин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27c2addd41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842493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6600" i="1" dirty="0" err="1" smtClean="0">
                <a:solidFill>
                  <a:srgbClr val="002060"/>
                </a:solidFill>
              </a:rPr>
              <a:t>къерет</a:t>
            </a:r>
            <a:r>
              <a:rPr lang="en-US" sz="6600" i="1" dirty="0" smtClean="0">
                <a:solidFill>
                  <a:srgbClr val="002060"/>
                </a:solidFill>
              </a:rPr>
              <a:t>æ</a:t>
            </a:r>
            <a:endParaRPr lang="ru-RU" sz="66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Æ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мбес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æ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ндт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æ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latin typeface="Candara" pitchFamily="34" charset="0"/>
              </a:rPr>
              <a:t>Есге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latin typeface="Candara" pitchFamily="34" charset="0"/>
              </a:rPr>
              <a:t>дзоси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latin typeface="Candara" pitchFamily="34" charset="0"/>
              </a:rPr>
              <a:t>д</a:t>
            </a:r>
            <a:r>
              <a:rPr lang="en-US" sz="4000" dirty="0" smtClean="0">
                <a:solidFill>
                  <a:srgbClr val="8000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latin typeface="Candara" pitchFamily="34" charset="0"/>
              </a:rPr>
              <a:t>къ</a:t>
            </a:r>
            <a:r>
              <a:rPr lang="en-US" sz="4000" dirty="0" smtClean="0">
                <a:solidFill>
                  <a:srgbClr val="8000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б</a:t>
            </a:r>
            <a:r>
              <a:rPr lang="en-US" sz="4000" dirty="0" smtClean="0">
                <a:solidFill>
                  <a:srgbClr val="800000"/>
                </a:solidFill>
                <a:latin typeface="Candara" pitchFamily="34" charset="0"/>
              </a:rPr>
              <a:t>æ</a:t>
            </a:r>
            <a:r>
              <a:rPr lang="ru-RU" sz="4000" dirty="0" err="1" smtClean="0">
                <a:solidFill>
                  <a:srgbClr val="800000"/>
                </a:solidFill>
                <a:latin typeface="Candara" pitchFamily="34" charset="0"/>
              </a:rPr>
              <a:t>р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latin typeface="Candara" pitchFamily="34" charset="0"/>
              </a:rPr>
              <a:t>ма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 тол</a:t>
            </a:r>
            <a:r>
              <a:rPr lang="en-US" sz="4000" dirty="0" smtClean="0">
                <a:solidFill>
                  <a:srgbClr val="8000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800000"/>
                </a:solidFill>
                <a:latin typeface="Candara" pitchFamily="34" charset="0"/>
              </a:rPr>
              <a:t>.</a:t>
            </a:r>
          </a:p>
          <a:p>
            <a:pPr>
              <a:buNone/>
            </a:pPr>
            <a:endParaRPr lang="ru-RU" sz="4000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  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Ху</a:t>
            </a:r>
            <a:r>
              <a:rPr lang="en-US" sz="4000" dirty="0" smtClean="0">
                <a:solidFill>
                  <a:srgbClr val="0066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рун 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куд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зонис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, 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косг</a:t>
            </a:r>
            <a:r>
              <a:rPr lang="en-US" sz="4000" dirty="0" smtClean="0">
                <a:solidFill>
                  <a:srgbClr val="0066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д</a:t>
            </a:r>
            <a:r>
              <a:rPr lang="en-US" sz="4000" dirty="0" smtClean="0">
                <a:solidFill>
                  <a:srgbClr val="006600"/>
                </a:solidFill>
                <a:latin typeface="Candara" pitchFamily="34" charset="0"/>
              </a:rPr>
              <a:t>æ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р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уот</a:t>
            </a:r>
            <a:r>
              <a:rPr lang="en-US" sz="4000" dirty="0" smtClean="0">
                <a:solidFill>
                  <a:srgbClr val="0066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 к</a:t>
            </a:r>
            <a:r>
              <a:rPr lang="en-US" sz="4000" dirty="0" smtClean="0">
                <a:solidFill>
                  <a:srgbClr val="006600"/>
                </a:solidFill>
                <a:latin typeface="Candara" pitchFamily="34" charset="0"/>
              </a:rPr>
              <a:t>æ</a:t>
            </a:r>
            <a:r>
              <a:rPr lang="ru-RU" sz="4000" dirty="0" err="1" smtClean="0">
                <a:solidFill>
                  <a:srgbClr val="006600"/>
                </a:solidFill>
                <a:latin typeface="Candara" pitchFamily="34" charset="0"/>
              </a:rPr>
              <a:t>н</a:t>
            </a:r>
            <a:r>
              <a:rPr lang="en-US" sz="4000" dirty="0" smtClean="0">
                <a:solidFill>
                  <a:srgbClr val="006600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006600"/>
                </a:solidFill>
                <a:latin typeface="Candara" pitchFamily="34" charset="0"/>
              </a:rPr>
              <a:t>.</a:t>
            </a:r>
          </a:p>
          <a:p>
            <a:pPr>
              <a:buNone/>
            </a:pPr>
            <a:endParaRPr lang="ru-RU" sz="4000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Д</a:t>
            </a:r>
            <a:r>
              <a:rPr lang="en-US" sz="4000" dirty="0" smtClean="0">
                <a:solidFill>
                  <a:srgbClr val="660066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губун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д</a:t>
            </a:r>
            <a:r>
              <a:rPr lang="en-US" sz="4000" dirty="0" smtClean="0">
                <a:solidFill>
                  <a:srgbClr val="660066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куд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ф</a:t>
            </a:r>
            <a:r>
              <a:rPr lang="en-US" sz="4000" dirty="0" smtClean="0">
                <a:solidFill>
                  <a:srgbClr val="660066"/>
                </a:solidFill>
                <a:latin typeface="Candara" pitchFamily="34" charset="0"/>
              </a:rPr>
              <a:t>æ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хходуйнаг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 к</a:t>
            </a:r>
            <a:r>
              <a:rPr lang="en-US" sz="4000" dirty="0" smtClean="0">
                <a:solidFill>
                  <a:srgbClr val="660066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на, 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уот</a:t>
            </a:r>
            <a:r>
              <a:rPr lang="en-US" sz="4000" dirty="0" smtClean="0">
                <a:solidFill>
                  <a:srgbClr val="660066"/>
                </a:solidFill>
                <a:latin typeface="Candara" pitchFamily="34" charset="0"/>
              </a:rPr>
              <a:t>æ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latin typeface="Candara" pitchFamily="34" charset="0"/>
              </a:rPr>
              <a:t>неци</a:t>
            </a:r>
            <a:r>
              <a:rPr lang="ru-RU" sz="4000" dirty="0" smtClean="0">
                <a:solidFill>
                  <a:srgbClr val="660066"/>
                </a:solidFill>
                <a:latin typeface="Candara" pitchFamily="34" charset="0"/>
              </a:rPr>
              <a:t>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80011"/>
                </a:solidFill>
              </a:rPr>
              <a:t>Ц</a:t>
            </a:r>
            <a:r>
              <a:rPr lang="en-US" sz="3600" b="1" dirty="0" smtClean="0">
                <a:solidFill>
                  <a:srgbClr val="680011"/>
                </a:solidFill>
              </a:rPr>
              <a:t>æ</a:t>
            </a:r>
            <a:r>
              <a:rPr lang="ru-RU" sz="3600" b="1" dirty="0" smtClean="0">
                <a:solidFill>
                  <a:srgbClr val="680011"/>
                </a:solidFill>
              </a:rPr>
              <a:t>б</a:t>
            </a:r>
            <a:r>
              <a:rPr lang="en-US" sz="3600" b="1" dirty="0" smtClean="0">
                <a:solidFill>
                  <a:srgbClr val="680011"/>
                </a:solidFill>
              </a:rPr>
              <a:t>æ</a:t>
            </a:r>
            <a:r>
              <a:rPr lang="ru-RU" sz="3600" b="1" dirty="0" smtClean="0">
                <a:solidFill>
                  <a:srgbClr val="680011"/>
                </a:solidFill>
              </a:rPr>
              <a:t>л </a:t>
            </a:r>
            <a:r>
              <a:rPr lang="ru-RU" sz="3600" b="1" dirty="0" err="1" smtClean="0">
                <a:solidFill>
                  <a:srgbClr val="680011"/>
                </a:solidFill>
              </a:rPr>
              <a:t>дзурдтан</a:t>
            </a:r>
            <a:r>
              <a:rPr lang="ru-RU" sz="3600" b="1" dirty="0" smtClean="0">
                <a:solidFill>
                  <a:srgbClr val="680011"/>
                </a:solidFill>
              </a:rPr>
              <a:t> </a:t>
            </a:r>
            <a:r>
              <a:rPr lang="ru-RU" sz="3600" b="1" dirty="0" err="1" smtClean="0">
                <a:solidFill>
                  <a:srgbClr val="680011"/>
                </a:solidFill>
              </a:rPr>
              <a:t>аци</a:t>
            </a:r>
            <a:r>
              <a:rPr lang="ru-RU" sz="3600" b="1" dirty="0" smtClean="0">
                <a:solidFill>
                  <a:srgbClr val="680011"/>
                </a:solidFill>
              </a:rPr>
              <a:t> бон </a:t>
            </a:r>
            <a:r>
              <a:rPr lang="ru-RU" sz="3600" b="1" dirty="0" err="1" smtClean="0">
                <a:solidFill>
                  <a:srgbClr val="680011"/>
                </a:solidFill>
              </a:rPr>
              <a:t>н</a:t>
            </a:r>
            <a:r>
              <a:rPr lang="en-US" sz="3600" b="1" dirty="0" smtClean="0">
                <a:solidFill>
                  <a:srgbClr val="680011"/>
                </a:solidFill>
              </a:rPr>
              <a:t>æ</a:t>
            </a:r>
            <a:r>
              <a:rPr lang="ru-RU" sz="3600" b="1" dirty="0" smtClean="0">
                <a:solidFill>
                  <a:srgbClr val="680011"/>
                </a:solidFill>
              </a:rPr>
              <a:t> </a:t>
            </a:r>
            <a:r>
              <a:rPr lang="ru-RU" sz="3600" b="1" dirty="0" err="1" smtClean="0">
                <a:solidFill>
                  <a:srgbClr val="680011"/>
                </a:solidFill>
              </a:rPr>
              <a:t>урокки</a:t>
            </a:r>
            <a:r>
              <a:rPr lang="ru-RU" sz="3600" b="1" dirty="0" smtClean="0">
                <a:solidFill>
                  <a:srgbClr val="680011"/>
                </a:solidFill>
              </a:rPr>
              <a:t>?</a:t>
            </a:r>
          </a:p>
          <a:p>
            <a:endParaRPr lang="ru-RU" sz="3600" b="1" dirty="0" smtClean="0"/>
          </a:p>
          <a:p>
            <a:r>
              <a:rPr lang="ru-RU" sz="3600" b="1" dirty="0" err="1" smtClean="0">
                <a:solidFill>
                  <a:srgbClr val="006600"/>
                </a:solidFill>
              </a:rPr>
              <a:t>Циуав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err="1" smtClean="0">
                <a:solidFill>
                  <a:srgbClr val="006600"/>
                </a:solidFill>
              </a:rPr>
              <a:t>р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ru-RU" sz="3600" b="1" dirty="0" err="1" smtClean="0">
                <a:solidFill>
                  <a:srgbClr val="006600"/>
                </a:solidFill>
              </a:rPr>
              <a:t>ху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err="1" smtClean="0">
                <a:solidFill>
                  <a:srgbClr val="006600"/>
                </a:solidFill>
              </a:rPr>
              <a:t>руйн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err="1" smtClean="0">
                <a:solidFill>
                  <a:srgbClr val="006600"/>
                </a:solidFill>
              </a:rPr>
              <a:t>гт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smtClean="0">
                <a:solidFill>
                  <a:srgbClr val="006600"/>
                </a:solidFill>
              </a:rPr>
              <a:t> к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err="1" smtClean="0">
                <a:solidFill>
                  <a:srgbClr val="006600"/>
                </a:solidFill>
              </a:rPr>
              <a:t>нионц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ru-RU" sz="3600" b="1" dirty="0" err="1" smtClean="0">
                <a:solidFill>
                  <a:srgbClr val="006600"/>
                </a:solidFill>
              </a:rPr>
              <a:t>разд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err="1" smtClean="0">
                <a:solidFill>
                  <a:srgbClr val="006600"/>
                </a:solidFill>
              </a:rPr>
              <a:t>р</a:t>
            </a:r>
            <a:r>
              <a:rPr lang="ru-RU" sz="3600" b="1" dirty="0" smtClean="0">
                <a:solidFill>
                  <a:srgbClr val="006600"/>
                </a:solidFill>
              </a:rPr>
              <a:t>  </a:t>
            </a:r>
            <a:r>
              <a:rPr lang="ru-RU" sz="3600" b="1" dirty="0" err="1" smtClean="0">
                <a:solidFill>
                  <a:srgbClr val="006600"/>
                </a:solidFill>
              </a:rPr>
              <a:t>нартихуар</a:t>
            </a:r>
            <a:r>
              <a:rPr lang="en-US" sz="3600" b="1" dirty="0" smtClean="0">
                <a:solidFill>
                  <a:srgbClr val="006600"/>
                </a:solidFill>
              </a:rPr>
              <a:t>æ</a:t>
            </a:r>
            <a:r>
              <a:rPr lang="ru-RU" sz="3600" b="1" dirty="0" err="1" smtClean="0">
                <a:solidFill>
                  <a:srgbClr val="006600"/>
                </a:solidFill>
              </a:rPr>
              <a:t>й</a:t>
            </a:r>
            <a:r>
              <a:rPr lang="ru-RU" sz="3600" b="1" dirty="0" smtClean="0">
                <a:solidFill>
                  <a:srgbClr val="006600"/>
                </a:solidFill>
              </a:rPr>
              <a:t>?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Куд</a:t>
            </a:r>
            <a:r>
              <a:rPr lang="ru-RU" sz="3600" b="1" dirty="0" smtClean="0">
                <a:solidFill>
                  <a:srgbClr val="002060"/>
                </a:solidFill>
              </a:rPr>
              <a:t> у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smtClean="0">
                <a:solidFill>
                  <a:srgbClr val="002060"/>
                </a:solidFill>
              </a:rPr>
              <a:t>м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smtClean="0">
                <a:solidFill>
                  <a:srgbClr val="002060"/>
                </a:solidFill>
              </a:rPr>
              <a:t>суй, ад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ймаги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н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нездзийнад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н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рагон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ху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руйн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гт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пайдад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адт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нц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ви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нури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ху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руйн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err="1" smtClean="0">
                <a:solidFill>
                  <a:srgbClr val="002060"/>
                </a:solidFill>
              </a:rPr>
              <a:t>гт</a:t>
            </a:r>
            <a:r>
              <a:rPr lang="en-US" sz="3600" b="1" dirty="0" smtClean="0">
                <a:solidFill>
                  <a:srgbClr val="002060"/>
                </a:solidFill>
              </a:rPr>
              <a:t>æ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Х</a:t>
            </a:r>
            <a:r>
              <a:rPr lang="en-US" sz="4000" dirty="0" smtClean="0">
                <a:solidFill>
                  <a:srgbClr val="C00000"/>
                </a:solidFill>
              </a:rPr>
              <a:t>æ</a:t>
            </a:r>
            <a:r>
              <a:rPr lang="ru-RU" sz="3100" dirty="0" smtClean="0">
                <a:solidFill>
                  <a:srgbClr val="C00000"/>
                </a:solidFill>
              </a:rPr>
              <a:t>ДЗАР</a:t>
            </a:r>
            <a:r>
              <a:rPr lang="en-US" sz="4000" dirty="0" smtClean="0">
                <a:solidFill>
                  <a:srgbClr val="C00000"/>
                </a:solidFill>
              </a:rPr>
              <a:t>æ</a:t>
            </a:r>
            <a:r>
              <a:rPr lang="ru-RU" sz="3100" dirty="0" smtClean="0">
                <a:solidFill>
                  <a:srgbClr val="C00000"/>
                </a:solidFill>
              </a:rPr>
              <a:t>М</a:t>
            </a:r>
            <a:r>
              <a:rPr lang="en-US" sz="4000" dirty="0" smtClean="0">
                <a:solidFill>
                  <a:srgbClr val="C00000"/>
                </a:solidFill>
              </a:rPr>
              <a:t>æ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КУСТ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ТЕКСТ ЗОНУН АЙЙЕВ К</a:t>
            </a:r>
            <a:r>
              <a:rPr lang="en-US" sz="3600" b="1" i="1" dirty="0" smtClean="0">
                <a:solidFill>
                  <a:srgbClr val="006600"/>
                </a:solidFill>
              </a:rPr>
              <a:t>Œ</a:t>
            </a:r>
            <a:r>
              <a:rPr lang="ru-RU" sz="3600" b="1" i="1" dirty="0" smtClean="0">
                <a:solidFill>
                  <a:srgbClr val="006600"/>
                </a:solidFill>
              </a:rPr>
              <a:t>СУН </a:t>
            </a:r>
            <a:endParaRPr lang="ru-RU" sz="3600" b="1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rgbClr val="006600"/>
                </a:solidFill>
              </a:rPr>
              <a:t>Œ</a:t>
            </a:r>
            <a:r>
              <a:rPr lang="ru-RU" sz="3600" b="1" i="1" dirty="0" smtClean="0">
                <a:solidFill>
                  <a:srgbClr val="006600"/>
                </a:solidFill>
              </a:rPr>
              <a:t>МА ХЕ ДЗУРДТ</a:t>
            </a:r>
            <a:r>
              <a:rPr lang="en-US" sz="3600" b="1" i="1" dirty="0" smtClean="0">
                <a:solidFill>
                  <a:srgbClr val="006600"/>
                </a:solidFill>
              </a:rPr>
              <a:t>Œ</a:t>
            </a:r>
            <a:r>
              <a:rPr lang="ru-RU" sz="3600" b="1" i="1" dirty="0" smtClean="0">
                <a:solidFill>
                  <a:srgbClr val="006600"/>
                </a:solidFill>
              </a:rPr>
              <a:t>Й ДЗОРУН</a:t>
            </a:r>
            <a:r>
              <a:rPr lang="ru-RU" sz="4000" b="1" i="1" dirty="0" smtClean="0">
                <a:solidFill>
                  <a:srgbClr val="006600"/>
                </a:solidFill>
              </a:rPr>
              <a:t>.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Кухня Осети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43063" y="1643063"/>
            <a:ext cx="6096000" cy="4572000"/>
          </a:xfrm>
          <a:prstGeom prst="rect">
            <a:avLst/>
          </a:prstGeom>
        </p:spPr>
      </p:pic>
      <p:pic>
        <p:nvPicPr>
          <p:cNvPr id="5" name="Кухня Осетии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475656" y="16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гас 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м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цот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 ,</a:t>
            </a:r>
            <a:r>
              <a:rPr lang="ru-RU" dirty="0" err="1" smtClean="0">
                <a:solidFill>
                  <a:srgbClr val="002060"/>
                </a:solidFill>
              </a:rPr>
              <a:t>иуазгут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Documents and Settings\марина\Рабочий стол\b70b8363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578647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æ</a:t>
            </a: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/>
                <a:cs typeface="Arial"/>
              </a:rPr>
              <a:t>фидд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æ</a:t>
            </a:r>
            <a:r>
              <a:rPr lang="ru-RU" dirty="0" err="1" smtClean="0">
                <a:solidFill>
                  <a:srgbClr val="C00000"/>
                </a:solidFill>
                <a:latin typeface="Arial"/>
                <a:cs typeface="Arial"/>
              </a:rPr>
              <a:t>лти</a:t>
            </a: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 у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æ</a:t>
            </a:r>
            <a:r>
              <a:rPr lang="ru-RU" dirty="0" err="1" smtClean="0">
                <a:solidFill>
                  <a:srgbClr val="C00000"/>
                </a:solidFill>
                <a:latin typeface="Arial"/>
                <a:cs typeface="Arial"/>
              </a:rPr>
              <a:t>ледар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æ</a:t>
            </a: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арина\Рабочий стол\3-500-news-206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35811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гас 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м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цот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 ,</a:t>
            </a:r>
            <a:r>
              <a:rPr lang="ru-RU" dirty="0" err="1" smtClean="0">
                <a:solidFill>
                  <a:srgbClr val="002060"/>
                </a:solidFill>
              </a:rPr>
              <a:t>иуазгут</a:t>
            </a:r>
            <a:r>
              <a:rPr lang="en-US" dirty="0" smtClean="0">
                <a:solidFill>
                  <a:srgbClr val="002060"/>
                </a:solidFill>
              </a:rPr>
              <a:t>æ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Documents and Settings\марина\Рабочий стол\b70b8363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578647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Рагон</a:t>
            </a:r>
            <a:r>
              <a:rPr lang="ru-RU" sz="4400" dirty="0" smtClean="0">
                <a:solidFill>
                  <a:srgbClr val="FFFF00"/>
                </a:solidFill>
              </a:rPr>
              <a:t> ад</a:t>
            </a:r>
            <a:r>
              <a:rPr lang="en-US" sz="4400" dirty="0" smtClean="0">
                <a:solidFill>
                  <a:srgbClr val="FFFF00"/>
                </a:solidFill>
              </a:rPr>
              <a:t>æ</a:t>
            </a:r>
            <a:r>
              <a:rPr lang="ru-RU" sz="4400" dirty="0" smtClean="0">
                <a:solidFill>
                  <a:srgbClr val="FFFF00"/>
                </a:solidFill>
              </a:rPr>
              <a:t>ми </a:t>
            </a:r>
            <a:r>
              <a:rPr lang="ru-RU" sz="4400" dirty="0" err="1" smtClean="0">
                <a:solidFill>
                  <a:srgbClr val="FFFF00"/>
                </a:solidFill>
              </a:rPr>
              <a:t>ф</a:t>
            </a:r>
            <a:r>
              <a:rPr lang="en-US" sz="4400" dirty="0" smtClean="0">
                <a:solidFill>
                  <a:srgbClr val="FFFF00"/>
                </a:solidFill>
              </a:rPr>
              <a:t>æ</a:t>
            </a:r>
            <a:r>
              <a:rPr lang="ru-RU" sz="4400" dirty="0" err="1" smtClean="0">
                <a:solidFill>
                  <a:srgbClr val="FFFF00"/>
                </a:solidFill>
              </a:rPr>
              <a:t>лгонц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марина\Рабочий стол\Ossetian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143932" cy="415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Ним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æ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т-бурка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Documents and Settings\марина\Рабочий стол\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0724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Басл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</a:t>
            </a:r>
            <a:r>
              <a:rPr lang="ru-RU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хъ-башлык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марина\Рабочий стол\бешм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438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endParaRPr lang="ru-RU" sz="5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C:\Documents and Settings\марина\Рабочий стол\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Цохъа-черкеска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æ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рцит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æ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-газырь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Documents and Settings\марина\Рабочий стол\4erkesk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42942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марина\Рабочий стол\4fqxnfd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i="1" dirty="0" smtClean="0"/>
          </a:p>
          <a:p>
            <a:pPr>
              <a:buNone/>
            </a:pPr>
            <a:r>
              <a:rPr lang="ru-RU" sz="5400" b="1" i="1" dirty="0" err="1" smtClean="0">
                <a:solidFill>
                  <a:srgbClr val="680011"/>
                </a:solidFill>
              </a:rPr>
              <a:t>Уаледар</a:t>
            </a:r>
            <a:r>
              <a:rPr lang="en-US" sz="5400" b="1" i="1" dirty="0" smtClean="0">
                <a:solidFill>
                  <a:srgbClr val="680011"/>
                </a:solidFill>
              </a:rPr>
              <a:t>æ</a:t>
            </a:r>
            <a:r>
              <a:rPr lang="ru-RU" sz="5400" b="1" i="1" dirty="0" smtClean="0">
                <a:solidFill>
                  <a:srgbClr val="680011"/>
                </a:solidFill>
              </a:rPr>
              <a:t>с </a:t>
            </a:r>
            <a:r>
              <a:rPr lang="en-US" sz="5400" b="1" i="1" dirty="0" smtClean="0">
                <a:solidFill>
                  <a:srgbClr val="680011"/>
                </a:solidFill>
              </a:rPr>
              <a:t>æ</a:t>
            </a:r>
            <a:r>
              <a:rPr lang="ru-RU" sz="5400" b="1" i="1" dirty="0" err="1" smtClean="0">
                <a:solidFill>
                  <a:srgbClr val="680011"/>
                </a:solidFill>
              </a:rPr>
              <a:t>й</a:t>
            </a:r>
            <a:r>
              <a:rPr lang="ru-RU" sz="5400" b="1" i="1" dirty="0" smtClean="0">
                <a:solidFill>
                  <a:srgbClr val="680011"/>
                </a:solidFill>
              </a:rPr>
              <a:t> ад</a:t>
            </a:r>
            <a:r>
              <a:rPr lang="en-US" sz="5400" b="1" i="1" dirty="0" smtClean="0">
                <a:solidFill>
                  <a:srgbClr val="680011"/>
                </a:solidFill>
              </a:rPr>
              <a:t>æ</a:t>
            </a:r>
            <a:r>
              <a:rPr lang="ru-RU" sz="5400" b="1" i="1" dirty="0" err="1" smtClean="0">
                <a:solidFill>
                  <a:srgbClr val="680011"/>
                </a:solidFill>
              </a:rPr>
              <a:t>ймаги</a:t>
            </a:r>
            <a:r>
              <a:rPr lang="ru-RU" sz="5400" b="1" i="1" dirty="0" smtClean="0">
                <a:solidFill>
                  <a:srgbClr val="680011"/>
                </a:solidFill>
              </a:rPr>
              <a:t> </a:t>
            </a:r>
            <a:r>
              <a:rPr lang="ru-RU" sz="5400" b="1" i="1" dirty="0" err="1" smtClean="0">
                <a:solidFill>
                  <a:srgbClr val="680011"/>
                </a:solidFill>
              </a:rPr>
              <a:t>уодигъ</a:t>
            </a:r>
            <a:r>
              <a:rPr lang="en-US" sz="5400" b="1" i="1" dirty="0" smtClean="0">
                <a:solidFill>
                  <a:srgbClr val="680011"/>
                </a:solidFill>
              </a:rPr>
              <a:t>æ</a:t>
            </a:r>
            <a:r>
              <a:rPr lang="ru-RU" sz="5400" b="1" i="1" dirty="0" err="1" smtClean="0">
                <a:solidFill>
                  <a:srgbClr val="680011"/>
                </a:solidFill>
              </a:rPr>
              <a:t>ди</a:t>
            </a:r>
            <a:r>
              <a:rPr lang="ru-RU" sz="5400" b="1" i="1" dirty="0" smtClean="0">
                <a:solidFill>
                  <a:srgbClr val="680011"/>
                </a:solidFill>
              </a:rPr>
              <a:t> </a:t>
            </a:r>
            <a:r>
              <a:rPr lang="ru-RU" sz="5400" b="1" i="1" dirty="0" err="1" smtClean="0">
                <a:solidFill>
                  <a:srgbClr val="680011"/>
                </a:solidFill>
              </a:rPr>
              <a:t>айд</a:t>
            </a:r>
            <a:r>
              <a:rPr lang="en-US" sz="5400" b="1" i="1" dirty="0" smtClean="0">
                <a:solidFill>
                  <a:srgbClr val="680011"/>
                </a:solidFill>
              </a:rPr>
              <a:t>æ</a:t>
            </a:r>
            <a:r>
              <a:rPr lang="ru-RU" sz="5400" b="1" i="1" dirty="0" err="1" smtClean="0">
                <a:solidFill>
                  <a:srgbClr val="680011"/>
                </a:solidFill>
              </a:rPr>
              <a:t>н</a:t>
            </a:r>
            <a:r>
              <a:rPr lang="en-US" sz="5400" b="1" i="1" dirty="0" smtClean="0">
                <a:solidFill>
                  <a:srgbClr val="680011"/>
                </a:solidFill>
              </a:rPr>
              <a:t>æ</a:t>
            </a:r>
            <a:r>
              <a:rPr lang="ru-RU" sz="5400" b="1" i="1" dirty="0" smtClean="0">
                <a:solidFill>
                  <a:srgbClr val="680011"/>
                </a:solidFill>
              </a:rPr>
              <a:t>.</a:t>
            </a:r>
          </a:p>
          <a:p>
            <a:endParaRPr lang="ru-RU" sz="5400" b="1" i="1" dirty="0">
              <a:solidFill>
                <a:srgbClr val="6800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276</Words>
  <Application>Microsoft Office PowerPoint</Application>
  <PresentationFormat>Экран (4:3)</PresentationFormat>
  <Paragraphs>37</Paragraphs>
  <Slides>20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Дигорон кӕсуни урок         4 «Б»къласи</vt:lpstr>
      <vt:lpstr>Нæ фиддæлти уæледарæс</vt:lpstr>
      <vt:lpstr>Рагон адæми фæлгонц</vt:lpstr>
      <vt:lpstr>Нимæт-бурка</vt:lpstr>
      <vt:lpstr>Баслæхъ-башлык</vt:lpstr>
      <vt:lpstr>Слайд 6</vt:lpstr>
      <vt:lpstr>Цохъа-черкеска Бæрцитæ-газырь</vt:lpstr>
      <vt:lpstr>Слайд 8</vt:lpstr>
      <vt:lpstr>Слайд 9</vt:lpstr>
      <vt:lpstr>Рагон хуæруйнæгтæ</vt:lpstr>
      <vt:lpstr> Дзурдуат </vt:lpstr>
      <vt:lpstr>Нартихуари инсадæй конд хуæруйнæгтæ</vt:lpstr>
      <vt:lpstr>Кæрдзин,сорсерæ,касæ,месин.</vt:lpstr>
      <vt:lpstr>къеретæ</vt:lpstr>
      <vt:lpstr>Æмбесæндтæ</vt:lpstr>
      <vt:lpstr>Слайд 16</vt:lpstr>
      <vt:lpstr>ХæДЗАРæМæ КУСТ </vt:lpstr>
      <vt:lpstr>Слайд 18</vt:lpstr>
      <vt:lpstr>Æгас нæмæ цотæ ,иуазгутæ!</vt:lpstr>
      <vt:lpstr>Æгас нæмæ цотæ ,иуазгутæ!</vt:lpstr>
    </vt:vector>
  </TitlesOfParts>
  <Company>М ОУ СОШ№2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Нæ фиддæлти уаледарæс</dc:title>
  <dc:creator>Марзаева Марина</dc:creator>
  <cp:lastModifiedBy>Марзаева МЗ</cp:lastModifiedBy>
  <cp:revision>86</cp:revision>
  <dcterms:created xsi:type="dcterms:W3CDTF">2011-11-23T06:15:09Z</dcterms:created>
  <dcterms:modified xsi:type="dcterms:W3CDTF">2012-05-12T18:47:56Z</dcterms:modified>
</cp:coreProperties>
</file>