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2" r:id="rId4"/>
    <p:sldId id="277" r:id="rId5"/>
    <p:sldId id="263" r:id="rId6"/>
    <p:sldId id="278" r:id="rId7"/>
    <p:sldId id="264" r:id="rId8"/>
    <p:sldId id="265" r:id="rId9"/>
    <p:sldId id="266" r:id="rId10"/>
    <p:sldId id="267" r:id="rId11"/>
    <p:sldId id="268" r:id="rId12"/>
    <p:sldId id="269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C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624A4-D069-4E51-A906-940006A71A1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1A818-C339-4F4A-A216-53CBE7515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1343-FB83-4E23-B4F3-79C87F9807A8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triinochka.ru/post284099300/" TargetMode="External"/><Relationship Id="rId13" Type="http://schemas.openxmlformats.org/officeDocument/2006/relationships/hyperlink" Target="http://www.proshkolu.ru/user/LLiza083/file/2207368/" TargetMode="External"/><Relationship Id="rId3" Type="http://schemas.openxmlformats.org/officeDocument/2006/relationships/hyperlink" Target="http://galina1962.ucoz.ru/load/zhivopis/kartiny_dlja_detej/ljubov_novosjolova_vremena_goda_illjustracii_2/34-1-0-104" TargetMode="External"/><Relationship Id="rId7" Type="http://schemas.openxmlformats.org/officeDocument/2006/relationships/hyperlink" Target="http://1778.com.ua/index.php?name=news&amp;cat=1&amp;num=95" TargetMode="External"/><Relationship Id="rId12" Type="http://schemas.openxmlformats.org/officeDocument/2006/relationships/hyperlink" Target="http://kozlova448.blogspot.com/2012_12_23_archive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ldteam.su/forum/lofiversion/index.php?t134532-300.html" TargetMode="External"/><Relationship Id="rId11" Type="http://schemas.openxmlformats.org/officeDocument/2006/relationships/hyperlink" Target="http://strekochem.ru/category/moe-fotomenyu" TargetMode="External"/><Relationship Id="rId5" Type="http://schemas.openxmlformats.org/officeDocument/2006/relationships/hyperlink" Target="http://urf.podelise.ru/docs/763/index-377708.html" TargetMode="External"/><Relationship Id="rId15" Type="http://schemas.openxmlformats.org/officeDocument/2006/relationships/hyperlink" Target="http://www.liveinternet.ru/users/amitea/page40.html" TargetMode="External"/><Relationship Id="rId10" Type="http://schemas.openxmlformats.org/officeDocument/2006/relationships/hyperlink" Target="http://katrysya.ru/post202373469/" TargetMode="External"/><Relationship Id="rId4" Type="http://schemas.openxmlformats.org/officeDocument/2006/relationships/hyperlink" Target="http://bank.eduza.ru/docs/1316/index-5890.html" TargetMode="External"/><Relationship Id="rId9" Type="http://schemas.openxmlformats.org/officeDocument/2006/relationships/hyperlink" Target="http://www.proshkolu.ru/user/CHEMA/folder/199446/" TargetMode="External"/><Relationship Id="rId14" Type="http://schemas.openxmlformats.org/officeDocument/2006/relationships/hyperlink" Target="http://www.liveinternet.ru/tags/%E7%E8%EC%ED%E8%E5+%EA%E0%F0%F2%E8%ED%EA%E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ovyy-god.ru/stixi-o-zimnix-razvlecheniyax-i-zabavax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Ирина.MAIN\Рабочий стол\буклет\0_b7795_8b4572d9_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556792"/>
            <a:ext cx="3958208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«Зимние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забавы детей 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877272"/>
            <a:ext cx="2736304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Подготовила: воспитатель МБДОУ </a:t>
            </a:r>
            <a:r>
              <a:rPr lang="ru-RU" sz="1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r>
              <a:rPr lang="ru-RU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/с №138 г.Самара</a:t>
            </a:r>
            <a:endParaRPr lang="ru-RU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332656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84"/>
          <a:stretch>
            <a:fillRect/>
          </a:stretch>
        </p:blipFill>
        <p:spPr bwMode="auto">
          <a:xfrm>
            <a:off x="3275856" y="3284984"/>
            <a:ext cx="4664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84"/>
          <a:stretch>
            <a:fillRect/>
          </a:stretch>
        </p:blipFill>
        <p:spPr bwMode="auto">
          <a:xfrm>
            <a:off x="971600" y="3212976"/>
            <a:ext cx="4664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433"/>
          <a:stretch>
            <a:fillRect/>
          </a:stretch>
        </p:blipFill>
        <p:spPr bwMode="auto">
          <a:xfrm>
            <a:off x="4499992" y="3645024"/>
            <a:ext cx="936104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Documents and Settings\Ирина.MAIN\Рабочий стол\буклет\prod_1037_4645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797152"/>
            <a:ext cx="1420582" cy="1748408"/>
          </a:xfrm>
          <a:prstGeom prst="rect">
            <a:avLst/>
          </a:prstGeom>
          <a:noFill/>
        </p:spPr>
      </p:pic>
      <p:pic>
        <p:nvPicPr>
          <p:cNvPr id="2057" name="Picture 9" descr="C:\Documents and Settings\Ирина.MAIN\Рабочий стол\буклет\prev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66244">
            <a:off x="4427984" y="4365104"/>
            <a:ext cx="1524000" cy="1524000"/>
          </a:xfrm>
          <a:prstGeom prst="rect">
            <a:avLst/>
          </a:prstGeom>
          <a:noFill/>
        </p:spPr>
      </p:pic>
      <p:pic>
        <p:nvPicPr>
          <p:cNvPr id="2058" name="Picture 10" descr="C:\Documents and Settings\Ирина.MAIN\Рабочий стол\буклет\d58daff54c6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501008"/>
            <a:ext cx="952500" cy="1143000"/>
          </a:xfrm>
          <a:prstGeom prst="rect">
            <a:avLst/>
          </a:prstGeom>
          <a:noFill/>
        </p:spPr>
      </p:pic>
      <p:pic>
        <p:nvPicPr>
          <p:cNvPr id="2060" name="Picture 12" descr="http://img24.eu/images/e6k24jg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212976"/>
            <a:ext cx="1104900" cy="1323975"/>
          </a:xfrm>
          <a:prstGeom prst="rect">
            <a:avLst/>
          </a:prstGeom>
          <a:noFill/>
        </p:spPr>
      </p:pic>
      <p:pic>
        <p:nvPicPr>
          <p:cNvPr id="2062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571625" cy="1924051"/>
          </a:xfrm>
          <a:prstGeom prst="rect">
            <a:avLst/>
          </a:prstGeom>
          <a:noFill/>
        </p:spPr>
      </p:pic>
      <p:pic>
        <p:nvPicPr>
          <p:cNvPr id="16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0"/>
            <a:ext cx="1571625" cy="1924051"/>
          </a:xfrm>
          <a:prstGeom prst="rect">
            <a:avLst/>
          </a:prstGeom>
          <a:noFill/>
        </p:spPr>
      </p:pic>
      <p:pic>
        <p:nvPicPr>
          <p:cNvPr id="17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75" y="0"/>
            <a:ext cx="1571625" cy="1924051"/>
          </a:xfrm>
          <a:prstGeom prst="rect">
            <a:avLst/>
          </a:prstGeom>
          <a:noFill/>
        </p:spPr>
      </p:pic>
      <p:pic>
        <p:nvPicPr>
          <p:cNvPr id="18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0"/>
            <a:ext cx="1571625" cy="1924051"/>
          </a:xfrm>
          <a:prstGeom prst="rect">
            <a:avLst/>
          </a:prstGeom>
          <a:noFill/>
        </p:spPr>
      </p:pic>
      <p:pic>
        <p:nvPicPr>
          <p:cNvPr id="19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0"/>
            <a:ext cx="1571625" cy="1924051"/>
          </a:xfrm>
          <a:prstGeom prst="rect">
            <a:avLst/>
          </a:prstGeom>
          <a:noFill/>
        </p:spPr>
      </p:pic>
      <p:pic>
        <p:nvPicPr>
          <p:cNvPr id="20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0"/>
            <a:ext cx="1571625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8194" name="Picture 2" descr="C:\Documents and Settings\Ирина.MAIN\Рабочий стол\буклет\ЗИМ ИГРЫ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752483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2286000" y="603084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снежную бабу Слепили на славу.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славу, на славу, Себе на </a:t>
            </a:r>
            <a:r>
              <a:rPr lang="ru-RU" dirty="0" smtClean="0"/>
              <a:t>забаву……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9218" name="Picture 2" descr="C:\Documents and Settings\Ирина.MAIN\Рабочий стол\буклет\f8585e123d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70485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10243" name="Picture 3" descr="C:\Documents and Settings\Ирина.MAIN\Рабочий стол\буклет\1356087208_f_clip_image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125" y="476672"/>
            <a:ext cx="5807045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228184" y="1052736"/>
            <a:ext cx="2664296" cy="34163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t"/>
            <a:r>
              <a:rPr lang="ru-RU" dirty="0" smtClean="0">
                <a:ln/>
              </a:rPr>
              <a:t>Зимние забавы</a:t>
            </a:r>
            <a:r>
              <a:rPr lang="ru-RU" dirty="0">
                <a:ln/>
              </a:rPr>
              <a:t>.</a:t>
            </a:r>
            <a:endParaRPr lang="ru-RU" dirty="0" smtClean="0">
              <a:ln/>
            </a:endParaRPr>
          </a:p>
          <a:p>
            <a:pPr fontAlgn="t"/>
            <a:r>
              <a:rPr lang="ru-RU" dirty="0" smtClean="0">
                <a:ln/>
              </a:rPr>
              <a:t>Саньке – санки, Лизе – лыжи,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Кольке — клюшки и коньки.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Наступили для детишек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Благодатные деньки.</a:t>
            </a:r>
          </a:p>
          <a:p>
            <a:pPr fontAlgn="t"/>
            <a:r>
              <a:rPr lang="ru-RU" dirty="0" smtClean="0">
                <a:ln/>
              </a:rPr>
              <a:t>Снег в лесу и на аллеях,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И река покрылась льдом.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Одевайтесь потеплее-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И на улицу бегом!</a:t>
            </a:r>
            <a:endParaRPr lang="ru-RU" dirty="0">
              <a:ln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u="sng" dirty="0">
                <a:hlinkClick r:id="rId3"/>
              </a:rPr>
              <a:t>http://galina1962.ucoz.ru/load</a:t>
            </a:r>
            <a:endParaRPr lang="ru-RU" sz="1400" dirty="0"/>
          </a:p>
          <a:p>
            <a:r>
              <a:rPr lang="ru-RU" sz="1400" u="sng" dirty="0">
                <a:hlinkClick r:id="rId3"/>
              </a:rPr>
              <a:t>http://galina1962.ucoz.ru/load…</a:t>
            </a:r>
            <a:endParaRPr lang="ru-RU" sz="1400" dirty="0"/>
          </a:p>
          <a:p>
            <a:r>
              <a:rPr lang="ru-RU" sz="1400" u="sng" dirty="0">
                <a:hlinkClick r:id="rId4"/>
              </a:rPr>
              <a:t>http://bank.eduza.ru/docs/1316…</a:t>
            </a:r>
            <a:endParaRPr lang="ru-RU" sz="1400" dirty="0"/>
          </a:p>
          <a:p>
            <a:r>
              <a:rPr lang="ru-RU" sz="1400" u="sng" dirty="0">
                <a:hlinkClick r:id="rId5"/>
              </a:rPr>
              <a:t>http://urf.podelise.ru/docs/76…</a:t>
            </a:r>
            <a:r>
              <a:rPr lang="ru-RU" sz="1400" dirty="0"/>
              <a:t> </a:t>
            </a:r>
          </a:p>
          <a:p>
            <a:r>
              <a:rPr lang="ru-RU" sz="1400" u="sng" dirty="0">
                <a:hlinkClick r:id="rId6"/>
              </a:rPr>
              <a:t>http://www.goldteam.su/forum/l…</a:t>
            </a:r>
            <a:r>
              <a:rPr lang="ru-RU" sz="1400" dirty="0"/>
              <a:t> </a:t>
            </a:r>
          </a:p>
          <a:p>
            <a:r>
              <a:rPr lang="ru-RU" sz="1400" u="sng" dirty="0">
                <a:hlinkClick r:id="rId7"/>
              </a:rPr>
              <a:t>http://1778.com.ua/index.php?n…</a:t>
            </a:r>
            <a:endParaRPr lang="ru-RU" sz="1400" dirty="0"/>
          </a:p>
          <a:p>
            <a:r>
              <a:rPr lang="ru-RU" sz="1400" u="sng" dirty="0">
                <a:hlinkClick r:id="rId8"/>
              </a:rPr>
              <a:t>http://triinochka.ru/post28409…</a:t>
            </a:r>
            <a:endParaRPr lang="ru-RU" sz="1400" dirty="0"/>
          </a:p>
          <a:p>
            <a:r>
              <a:rPr lang="ru-RU" sz="1400" u="sng" dirty="0">
                <a:hlinkClick r:id="rId9"/>
              </a:rPr>
              <a:t>http://www.proshkolu.ru/user/C…</a:t>
            </a:r>
            <a:endParaRPr lang="ru-RU" sz="1400" dirty="0"/>
          </a:p>
          <a:p>
            <a:r>
              <a:rPr lang="ru-RU" sz="1400" u="sng" dirty="0">
                <a:hlinkClick r:id="rId10"/>
              </a:rPr>
              <a:t>http://katrysya.ru/post2023734…</a:t>
            </a:r>
            <a:r>
              <a:rPr lang="ru-RU" sz="1400" dirty="0"/>
              <a:t> </a:t>
            </a:r>
          </a:p>
          <a:p>
            <a:r>
              <a:rPr lang="ru-RU" sz="1400" u="sng" dirty="0">
                <a:hlinkClick r:id="rId11"/>
              </a:rPr>
              <a:t>http://strekochem.ru/category/…</a:t>
            </a:r>
            <a:r>
              <a:rPr lang="ru-RU" sz="1400" dirty="0"/>
              <a:t> </a:t>
            </a:r>
          </a:p>
          <a:p>
            <a:r>
              <a:rPr lang="ru-RU" sz="1400" u="sng" dirty="0">
                <a:hlinkClick r:id="rId12"/>
              </a:rPr>
              <a:t>http://kozlova448.blogspot.com…</a:t>
            </a:r>
            <a:endParaRPr lang="ru-RU" sz="1400" dirty="0"/>
          </a:p>
          <a:p>
            <a:r>
              <a:rPr lang="ru-RU" sz="1400" u="sng" dirty="0">
                <a:hlinkClick r:id="rId13"/>
              </a:rPr>
              <a:t>http://www.proshkolu.ru/user/L…</a:t>
            </a:r>
            <a:r>
              <a:rPr lang="ru-RU" sz="1400" dirty="0"/>
              <a:t> </a:t>
            </a:r>
          </a:p>
          <a:p>
            <a:r>
              <a:rPr lang="ru-RU" sz="1400" u="sng" dirty="0">
                <a:hlinkClick r:id="rId14"/>
              </a:rPr>
              <a:t>http://www.liveinternet.ru/ta</a:t>
            </a:r>
            <a:endParaRPr lang="ru-RU" sz="1400" dirty="0"/>
          </a:p>
          <a:p>
            <a:r>
              <a:rPr lang="ru-RU" sz="1400" u="sng" dirty="0">
                <a:hlinkClick r:id="rId15"/>
              </a:rPr>
              <a:t>http://www.liveinternet.ru/use…</a:t>
            </a:r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075" name="Picture 3" descr="C:\Documents and Settings\Ирина.MAIN\Рабочий стол\буклет\33c10cc439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9392"/>
            <a:ext cx="4932040" cy="695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76056" y="2132856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Ай да сани, вот это сани:</a:t>
            </a:r>
            <a:br>
              <a:rPr lang="ru-RU" b="1" dirty="0"/>
            </a:br>
            <a:r>
              <a:rPr lang="ru-RU" b="1" dirty="0"/>
              <a:t>Так и мчатся под горку сами!</a:t>
            </a:r>
            <a:br>
              <a:rPr lang="ru-RU" b="1" dirty="0"/>
            </a:br>
            <a:r>
              <a:rPr lang="ru-RU" b="1" dirty="0"/>
              <a:t>Поднимают клубы метели...</a:t>
            </a:r>
            <a:br>
              <a:rPr lang="ru-RU" b="1" dirty="0"/>
            </a:br>
            <a:r>
              <a:rPr lang="ru-RU" b="1" dirty="0"/>
              <a:t>А потом кувырком полетели.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4" descr="C:\Documents and Settings\Ирина.MAIN\Рабочий стол\буклет\11a12381b5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6408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940152" y="2828836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Вся земля в снегу,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на лыжах бегу,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Ты бежишь за мной.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Хорошо в лесу зимой.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2" descr="C:\Documents and Settings\Ирина.MAIN\Рабочий стол\буклет\x_a2c022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148064" y="2690336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 </a:t>
            </a:r>
            <a:r>
              <a:rPr lang="ru-RU" b="1" dirty="0"/>
              <a:t>коньков</a:t>
            </a:r>
            <a:r>
              <a:rPr lang="ru-RU" dirty="0"/>
              <a:t> одна забота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каток идти охота,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Где сверкает зимний лед,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Чтобы бегать взад-вперед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4099" name="Picture 3" descr="C:\Documents and Settings\Ирина.MAIN\Рабочий стол\буклет\5e887235d1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2413338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Меня хлопали лопатой,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Меня сделали горбатой,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Меня били, колотили!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Ледяной водой облили,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скатились все потом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моего горба гуртом.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(Горка)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2" descr="C:\Documents and Settings\Ирина.MAIN\Рабочий стол\буклет\d6d4e72e2f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473018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20072" y="2828836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из снега крепость строим –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Начинали всё с нуля.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Нас немного было – трое,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теперь – хоть отбавляй.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6147" name="Picture 3" descr="C:\Documents and Settings\Ирина.MAIN\Рабочий стол\буклет\0_67f86_d02b756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-1"/>
            <a:ext cx="4427984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75656" y="1268760"/>
            <a:ext cx="288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Лечу на </a:t>
            </a:r>
            <a:r>
              <a:rPr lang="ru-RU" b="1" dirty="0"/>
              <a:t>лыжах</a:t>
            </a:r>
            <a:r>
              <a:rPr lang="ru-RU" dirty="0"/>
              <a:t> я во весь  дух!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горы высокой и крутой </a:t>
            </a:r>
            <a:r>
              <a:rPr lang="ru-RU" dirty="0" err="1"/>
              <a:t>у-у-х</a:t>
            </a:r>
            <a:r>
              <a:rPr lang="ru-RU" dirty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Смотрю вперед – мне незнаком страх.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горы спускаюсь и в сугроб- бах!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Сижу в сугробе и кричу- 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вылезаю весь в снегу, злой!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Сначала слезы, а потом смех.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Встаю на лыжи, лезу на- верх!!!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5124" name="Picture 4" descr="C:\Documents and Settings\Ирина.MAIN\Рабочий стол\буклет\64930505_1286348889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4824536" cy="6714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580112" y="2690336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Покормите птиц зимой! Пусть со всех концов К вам слетятся, как домой, Стайки на крыльцо. Небогаты их корма. Горсть зерна нужна, Горсть одна — и не страшна Будет им зима.</a:t>
            </a:r>
            <a:r>
              <a:rPr lang="ru-RU" dirty="0">
                <a:hlinkClick r:id="rId4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Ирина.MAIN\Рабочий стол\буклет\0c330ac69570b8c7a3b1ee64c77cc6f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68" y="0"/>
            <a:ext cx="9167568" cy="684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122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«Зимние забавы детей 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Картинки: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26</cp:revision>
  <dcterms:created xsi:type="dcterms:W3CDTF">2014-01-26T14:14:38Z</dcterms:created>
  <dcterms:modified xsi:type="dcterms:W3CDTF">2014-01-26T18:29:56Z</dcterms:modified>
</cp:coreProperties>
</file>