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88" r:id="rId5"/>
    <p:sldId id="290" r:id="rId6"/>
    <p:sldId id="292" r:id="rId7"/>
    <p:sldId id="291" r:id="rId8"/>
    <p:sldId id="257" r:id="rId9"/>
    <p:sldId id="258" r:id="rId10"/>
    <p:sldId id="259" r:id="rId11"/>
    <p:sldId id="260" r:id="rId12"/>
    <p:sldId id="261" r:id="rId13"/>
    <p:sldId id="262" r:id="rId14"/>
    <p:sldId id="293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82" r:id="rId32"/>
    <p:sldId id="281" r:id="rId33"/>
    <p:sldId id="283" r:id="rId34"/>
    <p:sldId id="284" r:id="rId35"/>
    <p:sldId id="285" r:id="rId36"/>
    <p:sldId id="286" r:id="rId37"/>
    <p:sldId id="287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1.jpe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7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4.xml"/><Relationship Id="rId3" Type="http://schemas.openxmlformats.org/officeDocument/2006/relationships/slide" Target="slide24.xml"/><Relationship Id="rId7" Type="http://schemas.openxmlformats.org/officeDocument/2006/relationships/slide" Target="slide30.xml"/><Relationship Id="rId12" Type="http://schemas.openxmlformats.org/officeDocument/2006/relationships/slide" Target="slide33.xml"/><Relationship Id="rId2" Type="http://schemas.openxmlformats.org/officeDocument/2006/relationships/image" Target="../media/image1.jpeg"/><Relationship Id="rId16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slide" Target="slide32.xml"/><Relationship Id="rId5" Type="http://schemas.openxmlformats.org/officeDocument/2006/relationships/slide" Target="slide26.xml"/><Relationship Id="rId15" Type="http://schemas.openxmlformats.org/officeDocument/2006/relationships/slide" Target="slide36.xml"/><Relationship Id="rId10" Type="http://schemas.openxmlformats.org/officeDocument/2006/relationships/slide" Target="slide31.xml"/><Relationship Id="rId4" Type="http://schemas.openxmlformats.org/officeDocument/2006/relationships/slide" Target="slide25.xml"/><Relationship Id="rId9" Type="http://schemas.openxmlformats.org/officeDocument/2006/relationships/slide" Target="slide29.xml"/><Relationship Id="rId14" Type="http://schemas.openxmlformats.org/officeDocument/2006/relationships/slide" Target="slide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katysha20.ru/?page_id=90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чебно методический комплекс (УМК) &quot;Перспектива&quot;. Учебники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4896543" cy="651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мка 3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8" descr="12708047251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2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82893"/>
              </p:ext>
            </p:extLst>
          </p:nvPr>
        </p:nvGraphicFramePr>
        <p:xfrm>
          <a:off x="3593658" y="1700808"/>
          <a:ext cx="5154806" cy="4994910"/>
        </p:xfrm>
        <a:graphic>
          <a:graphicData uri="http://schemas.openxmlformats.org/drawingml/2006/table">
            <a:tbl>
              <a:tblPr firstRow="1" firstCol="1" bandRow="1"/>
              <a:tblGrid>
                <a:gridCol w="515480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- люди».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20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1.Чем люди нашей страны отличаются друг от друга.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2.Что отличает культурного человека от некультурного.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Что надо делать, чтобы стать культурным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 надо дома работать с диском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«Окружающий мир 1 класс».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20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объекты и видеть различия.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Слушать ответы других, а не только себя.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использовать учебный диск.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Самостоятельно возвращаться в класс из кабинета «Окружающий мир».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стр.14-15 №1, Задание №2. Если слова пишет взрослый, то печатными буквами и карандашом.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96236" y="6341269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81720"/>
              </p:ext>
            </p:extLst>
          </p:nvPr>
        </p:nvGraphicFramePr>
        <p:xfrm>
          <a:off x="3563888" y="1715127"/>
          <a:ext cx="5184576" cy="495423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5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«Как мы общаемся с миром».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«помощники» есть у человека.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Какую информацию о мире мы получаем с помощью носа, глаз, языка, ушей, кожи, языка.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3.Что значит уметь договариваться.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Чувствовать  запахи.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Внимательно слушать речь.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объекты и группировать по их принадлежности.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стр.14-15 Для тех, кто не сделал.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07430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«Наш класс в школе».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1.Какой была школа раньше.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Зачем была нужна песочница в классе.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3.Названия старинных школьных принадлежностей.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старинные школьные принадлежности.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Исключать из  множества предметов отдельные предметы и объяснять свой выбор.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Разгадывать загадки.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стр.20 № 1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Внимание родители!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Расскажите своему ребёнку о своей школе. Чем она отлична от школы ребёнка. Найдите свои школьные фотографии, это пригодится нам в дальнейшем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42833"/>
              </p:ext>
            </p:extLst>
          </p:nvPr>
        </p:nvGraphicFramePr>
        <p:xfrm>
          <a:off x="3563888" y="1703487"/>
          <a:ext cx="5184576" cy="496587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5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– дружный класс».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1.Что такое культура общения.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надо себя вести, чтобы с тобой было приятно общаться.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3.Что такое хорошие манеры.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Говорить приятные слова.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ошибки в поступках детей и искать выход из трудной ситуации.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Анализировать свои слова и поступки.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стр.22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63353"/>
              </p:ext>
            </p:extLst>
          </p:nvPr>
        </p:nvGraphicFramePr>
        <p:xfrm>
          <a:off x="3573454" y="1700808"/>
          <a:ext cx="5175010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175010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«Учитель - наставник и друг».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1.Какими раньше были школы.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учили детей в старину.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надо относиться к учителю. Стоит ли обижаться на замечания и ошибки?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1.Говорить приятные слова. Благодарить учителя за урок.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2.Называть черты характера, которые должны быть у учителя.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Рассказывать о учителе.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1.ТПО стр. 23 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Внимание родители!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Задание для родителей и детей. Срок выполнения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3174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39497"/>
              </p:ext>
            </p:extLst>
          </p:nvPr>
        </p:nvGraphicFramePr>
        <p:xfrm>
          <a:off x="3592091" y="1700809"/>
          <a:ext cx="5207829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207829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 в классе».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растения называются комнатными.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называются растения в кабинете окружающего мира.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Какой разной может быть бегония.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растения по фотографии и соотносить снимок и живое растение.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  растения в классе.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Запоминать названия комнатных растений.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похожие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Рисовать комнатное растение.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стр.24 №1 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97" marR="52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44331"/>
              </p:ext>
            </p:extLst>
          </p:nvPr>
        </p:nvGraphicFramePr>
        <p:xfrm>
          <a:off x="3563888" y="1724075"/>
          <a:ext cx="5184576" cy="4931674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3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«Как ухаживать за комнатными растениями».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правильно поливать и опрыскивать растение.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приспособления помогают ухаживать за растениями.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правильно удалять пыль с растений.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4.Как правильно рыхлить землю 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больное растение от здорового.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поливать и протирать растение.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отличие комнатного растения от дикорастущего.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Выбрать дома растение и удалить с него пыль.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25709"/>
              </p:ext>
            </p:extLst>
          </p:nvPr>
        </p:nvGraphicFramePr>
        <p:xfrm>
          <a:off x="3563888" y="1735734"/>
          <a:ext cx="5184576" cy="4933626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33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«Что растёт у школы».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1.Растения можно разделить на три группы: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деревья, кустарники, травы.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В чём особенность каждой группы.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отличать растения одной группы от другой.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Рисовать схему растений.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растения разных групп.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группу и название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стр.27 №4 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Выполнить тесты и проверочную работу.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333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5" marR="53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272804"/>
              </p:ext>
            </p:extLst>
          </p:nvPr>
        </p:nvGraphicFramePr>
        <p:xfrm>
          <a:off x="3563888" y="1735734"/>
          <a:ext cx="5184576" cy="4999228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«Мир за стеклянным берегом».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1.Почему аквариум так называется.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аквариумы лучше.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обитатели есть в аквариуме.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Что необходимо сделать перед покупкой рыбок.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обитателей аквариума.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лужанку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и катушку.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и изображение обитателей аквариума.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Объяснять, как правильно ухаживать за аквариумом.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стр.28 №1, №2 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данной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темы.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333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43" marR="50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10627"/>
              </p:ext>
            </p:extLst>
          </p:nvPr>
        </p:nvGraphicFramePr>
        <p:xfrm>
          <a:off x="3563888" y="1679577"/>
          <a:ext cx="5184576" cy="498978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89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«Кто ещё у нас живёт».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правильно ухаживать за домашними животными.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Каких животных содержат люди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Какую пользу приносят домашние животные.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 можно сделать аквариум из пластилина.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Распознавать  домашних животных.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мышку и крысу.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Рассказывать о своём животном.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Подбирать подходящий корм разным животным.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Оценивать своё поведение на уроке.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стр.30-31 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333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8" marR="51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чебно методический комплекс (УМК) &quot;Перспектива&quot;. Учебники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8804"/>
            <a:ext cx="2232247" cy="29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мка 3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05749" y="404664"/>
            <a:ext cx="41267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части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93" y="3861048"/>
            <a:ext cx="370723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Мы и наш мир</a:t>
            </a:r>
          </a:p>
          <a:p>
            <a:pPr marL="342900" indent="-342900">
              <a:buAutoNum type="arabicPeriod"/>
            </a:pPr>
            <a:r>
              <a:rPr lang="ru-RU" dirty="0" smtClean="0">
                <a:hlinkClick r:id="rId3" action="ppaction://hlinksldjump"/>
              </a:rPr>
              <a:t>Мы и наш мир.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4" action="ppaction://hlinksldjump"/>
              </a:rPr>
              <a:t>Природа.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5" action="ppaction://hlinksldjump"/>
              </a:rPr>
              <a:t>Неживая и живая природа.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6" action="ppaction://hlinksldjump"/>
              </a:rPr>
              <a:t>Культура.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7" action="ppaction://hlinksldjump"/>
              </a:rPr>
              <a:t>Природа в творчестве человека.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8" action="ppaction://hlinksldjump"/>
              </a:rPr>
              <a:t>Мы- люди.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9" action="ppaction://hlinksldjump"/>
              </a:rPr>
              <a:t>Как мы общаемся с миром.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0" action="ppaction://hlinksldjump"/>
              </a:rPr>
              <a:t>Люди- творцы культуры.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2564904"/>
            <a:ext cx="47525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Наш класс</a:t>
            </a:r>
          </a:p>
          <a:p>
            <a:pPr marL="342900" indent="-342900">
              <a:buAutoNum type="arabicPeriod"/>
            </a:pPr>
            <a:r>
              <a:rPr lang="ru-RU" dirty="0" smtClean="0">
                <a:hlinkClick r:id="rId11" action="ppaction://hlinksldjump"/>
              </a:rPr>
              <a:t>Наш класс в школе.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2" action="ppaction://hlinksldjump"/>
              </a:rPr>
              <a:t>Мы- дружный класс.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3" action="ppaction://hlinksldjump"/>
              </a:rPr>
              <a:t>Учитель- наставник и друг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>
                <a:hlinkClick r:id="rId14" action="ppaction://hlinksldjump"/>
              </a:rPr>
              <a:t>Природа в классе.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5" action="ppaction://hlinksldjump"/>
              </a:rPr>
              <a:t>Как ухаживать за комнатными растениями.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6" action="ppaction://hlinksldjump"/>
              </a:rPr>
              <a:t>Что растёт у школы.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7" action="ppaction://hlinksldjump"/>
              </a:rPr>
              <a:t>Мир за стеклянным берегом.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8" action="ppaction://hlinksldjump"/>
              </a:rPr>
              <a:t>Кто ещё у нас живёт?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9" action="ppaction://hlinksldjump"/>
              </a:rPr>
              <a:t>Какие бывают животные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20" action="ppaction://hlinksldjump"/>
              </a:rPr>
              <a:t>Делу- время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21" action="ppaction://hlinksldjump"/>
              </a:rPr>
              <a:t>Книга- друг и наставник.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22" action="ppaction://hlinksldjump"/>
              </a:rPr>
              <a:t>Потехе-час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21686"/>
              </p:ext>
            </p:extLst>
          </p:nvPr>
        </p:nvGraphicFramePr>
        <p:xfrm>
          <a:off x="3557810" y="1700808"/>
          <a:ext cx="5190653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90653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«Какие бывают животные».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1.Названия четырёх групп животных (Рыбы, птицы, насекомые, звери).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Чем животные разных групп отличаются друг от друга.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особенности есть у каждой группы животных.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4.Как провести интернет урок.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изображение животного по названию.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изображение животного по фотографии.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Доказывать, что животное принадлежит к названной группе.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животное по фрагменту изображения.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темы.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2.Познакомьтесь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 образовательным порталом «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Interneturok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43" marR="50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1952"/>
              </p:ext>
            </p:extLst>
          </p:nvPr>
        </p:nvGraphicFramePr>
        <p:xfrm>
          <a:off x="3563888" y="1726209"/>
          <a:ext cx="5184576" cy="4994910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«Делу - время».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1.В чём секрет успешного обучения.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Почему у одного ученика получается работа с первого раза, а у другого не получается.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надо исправлять свои ошибки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Следить за чтением учителя глазами и пальчиком.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свой ответ.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Вырезать шаблон медведя.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Делать разметку по шаблону и выкраивать фигурку медведя.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стр.34 №2-5 .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Все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фигурки сначала вырезать и раскрасить, приложить к стр.35 и приклеить. Должна получиться картинка к сказке «Пряничная избушка».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333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37309"/>
              </p:ext>
            </p:extLst>
          </p:nvPr>
        </p:nvGraphicFramePr>
        <p:xfrm>
          <a:off x="3562772" y="1700808"/>
          <a:ext cx="5185692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5692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«КНИГА – ДРУГ И НАСТАВНИК».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делали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книги в старину.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Что такое папирус и пергамент.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выглядел старинный печатный станок.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 печатают книги сейчас.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5.Как, собирая старую бумагу, можно спасти дерево и дать рождение новой книге.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Разгадывать загадки и объяснять ход своих мыслей.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Читать старинные поговорки.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старинные печатные станки от современных.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Называть части старинной книги.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стр.36-37.Доделать.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9756"/>
              </p:ext>
            </p:extLst>
          </p:nvPr>
        </p:nvGraphicFramePr>
        <p:xfrm>
          <a:off x="3575348" y="1700808"/>
          <a:ext cx="517311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7311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«Потехе - час».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1.Чем старинные игрушки отличаются от современных.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Из чего делали игрушки в старину.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Чему можно научиться во время игры.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Самое важное правило любой игры это правило партнёрства. Уважительно относись к тому, с кем играешь.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Играть, соблюдая правила.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Играть так, чтобы было всем весело.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Отличать старинные игрушки от современных.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Рассказывать о своей любимой игрушке.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стр.36-37.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Выполнять по желанию. На уроке проверим, у кого желание работать было.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249629"/>
              </p:ext>
            </p:extLst>
          </p:nvPr>
        </p:nvGraphicFramePr>
        <p:xfrm>
          <a:off x="3566964" y="1700808"/>
          <a:ext cx="5181500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1500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в семье».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1.В чём секрет счастливой семьи.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составить родословное дерево.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игрушки дарили в старину на свадьбу.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Какие секреты может хранить семейный альбом.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Рисовать портрет своей семьи.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Составлять из букв слова.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Заполнять схему родословного дерева.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стр.38-39. Дорисовать портрет семьи, заполнить родословное дерево (Можно вписать имена, можно вклеить фотографии). Работу делает ученик.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r>
                        <a:rPr lang="ru-RU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9" marR="54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20464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«Моя семья – часть моего народа».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1.Названия старинных предметов и их предназначение.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Зачем мама поёт колыбельные песни.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Зачем родители рассказывают своим детям сказки.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Раскрашивать старинные предметы быта.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название старинной сказки по иллюстрации.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Определять, в чём ошибки сказочных героев.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стр.40 Закончить работу.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Стр.41 Перечитать выбранную сказку. Обязательно обсудить её смысл. Чему эта сказка должна учить?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38" marR="56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76633"/>
              </p:ext>
            </p:extLst>
          </p:nvPr>
        </p:nvGraphicFramePr>
        <p:xfrm>
          <a:off x="3578399" y="1714550"/>
          <a:ext cx="5170065" cy="4954810"/>
        </p:xfrm>
        <a:graphic>
          <a:graphicData uri="http://schemas.openxmlformats.org/drawingml/2006/table">
            <a:tbl>
              <a:tblPr firstRow="1" firstCol="1" bandRow="1"/>
              <a:tblGrid>
                <a:gridCol w="5170065"/>
              </a:tblGrid>
              <a:tr h="495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 в доме».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1.Для чего люди разводят дома комнатные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растения чаще выращивают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Зачем люди дома содержат животных.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4.Каких животных чаще разводят дома.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растение по картинке, фотографии и в натуре.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название растения и животного по изображению.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Объяснять, из чего состоит окружающий мир (Природа и творение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человека.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стр.43 №2, №1 повторить названия природных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объектов.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9" marR="54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681844"/>
              </p:ext>
            </p:extLst>
          </p:nvPr>
        </p:nvGraphicFramePr>
        <p:xfrm>
          <a:off x="3563888" y="1707307"/>
          <a:ext cx="5184576" cy="496205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«Откуда в наш дом приходят вода, газ, электричество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».</a:t>
                      </a:r>
                      <a:endParaRPr lang="ru-RU" sz="2000" b="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 Как в наш дом попадает вода.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Каким образом очищают воду для питья.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люди жили без электричества.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4.Какие правила безопасности необходимо соблюдать при работе с электроприборами.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Составлять схему «Как вода пришла к нам в дом».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электроприборы и объяснять их значение.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Рассмотреть, какие электроприборы есть дома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Родителям объяснить детям предназначение некоторых приборов. Показать, как правильно включать и выключать прибор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467489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«Комнатные растения у нас дома».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 Названия комнатных растений: традесканция, фуксия, алоэ, цикламен, глоксиния, аспарагус.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Какое из этих растений запускали в космос.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В каких странах эти растения растут прямо на улице.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 изображение растения в тетради.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Запоминать названия растений.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растения и изображение листа.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Повторить названия растений по тетради в №2 стр.49.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Нарисовать и подписать название своего комнатного растения стр.49 №3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59237"/>
              </p:ext>
            </p:extLst>
          </p:nvPr>
        </p:nvGraphicFramePr>
        <p:xfrm>
          <a:off x="3563887" y="1724076"/>
          <a:ext cx="5173871" cy="4945284"/>
        </p:xfrm>
        <a:graphic>
          <a:graphicData uri="http://schemas.openxmlformats.org/drawingml/2006/table">
            <a:tbl>
              <a:tblPr firstRow="1" firstCol="1" bandRow="1"/>
              <a:tblGrid>
                <a:gridCol w="5173871"/>
              </a:tblGrid>
              <a:tr h="49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«Выйдем в сад и огород».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1.Чем сад отличается от огорода.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фрукты и ягоды растут в саду.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овощи растут в огороде.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1.Определять, какие плоды растут на дереве, на кустарнике и на травянистых растениях.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2.Рисовать фрукты, определяя размер, форму и цвет.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Соотносить название и овощи на картинках.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стр.51 №4.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провести проверку знаний на тренажёрах и выполнить проверочную работу.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чебно методический комплекс (УМК) &quot;Перспектива&quot;. Учебники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8804"/>
            <a:ext cx="2232247" cy="29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мка 3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05749" y="404664"/>
            <a:ext cx="41267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части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946" y="2348880"/>
            <a:ext cx="575131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Наш дом и семья</a:t>
            </a:r>
          </a:p>
          <a:p>
            <a:pPr marL="342900" indent="-342900">
              <a:buAutoNum type="arabicPeriod"/>
            </a:pPr>
            <a:r>
              <a:rPr lang="ru-RU" dirty="0" smtClean="0">
                <a:hlinkClick r:id="rId3" action="ppaction://hlinksldjump"/>
              </a:rPr>
              <a:t>Мы в семье.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4" action="ppaction://hlinksldjump"/>
              </a:rPr>
              <a:t>Моя семья- часть моего народа.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5" action="ppaction://hlinksldjump"/>
              </a:rPr>
              <a:t>Природа в доме.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6" action="ppaction://hlinksldjump"/>
              </a:rPr>
              <a:t>Откуда в наш дом приходят вода, газ, электричество.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7" action="ppaction://hlinksldjump"/>
              </a:rPr>
              <a:t>Красивые камни в нашем доме.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8" action="ppaction://hlinksldjump"/>
              </a:rPr>
              <a:t>Комнатные растения у нас дома.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9" action="ppaction://hlinksldjump"/>
              </a:rPr>
              <a:t>Выйдем в сад и огород.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0" action="ppaction://hlinksldjump"/>
              </a:rPr>
              <a:t>Овощи и фрукты на нашем столе.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1" action="ppaction://hlinksldjump"/>
              </a:rPr>
              <a:t>Про хлеб и кашу, про чай и кофе.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2" action="ppaction://hlinksldjump"/>
              </a:rPr>
              <a:t>Дикорастущие и культурные растения.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3" action="ppaction://hlinksldjump"/>
              </a:rPr>
              <a:t>Собака в нашем доме.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4" action="ppaction://hlinksldjump"/>
              </a:rPr>
              <a:t>Кошка в нашем доме.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5" action="ppaction://hlinksldjump"/>
              </a:rPr>
              <a:t>Дикие и домашние животные.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hlinkClick r:id="rId16" action="ppaction://hlinksldjump"/>
              </a:rPr>
              <a:t>С утра до вечера.</a:t>
            </a:r>
            <a:endParaRPr lang="ru-RU" dirty="0" smtClean="0"/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5287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48357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«Красивые камни в нашем доме».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1.Названия шести камней.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камни используют в строительстве, а какие для изготовления украшений.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выглядят камни: гранит, малахит, селенит, янтарь, бирюза, лазурит.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названия камней.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Определять, из какого камня сделано изделие.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и камень.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стр.47  №2, №3. В задании 3 можно нарисовать украшение из камня, которое есть дома, но обязательно указать название камня.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провести проверку знаний на тренажёрах и выполнить проверочную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работу.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9" marR="54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06339"/>
              </p:ext>
            </p:extLst>
          </p:nvPr>
        </p:nvGraphicFramePr>
        <p:xfrm>
          <a:off x="3563888" y="1700808"/>
          <a:ext cx="5184575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5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«Овощи и фрукты на нашем столе»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1.Где растут овощи.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2.Чем отличаются овощи и фрукты.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овощи и фрукты по форме, по цвету.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и предмет.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Выбирать лишний и объяснять выбор.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Домашнее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задание: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1.ТПО Стр.53  №3 Делаем вместе салат из овощей.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 Делаем салат из фруктов.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Рецепт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записываем печатными буквами.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2. На диске интересная информация о витаминах и продуктах. Выполнить тесты и проверочную работу.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344" marR="5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91512"/>
              </p:ext>
            </p:extLst>
          </p:nvPr>
        </p:nvGraphicFramePr>
        <p:xfrm>
          <a:off x="3563887" y="1700808"/>
          <a:ext cx="5184577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7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«Про хлеб и кашу, про чай и кофе».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1.Из чего и как делают хлеб.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растения называются хлебными.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бывают каши и из чего их делают.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1.Сравнивать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колос ржи и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пшеницы.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2.Определять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крупу по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фотографии.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 Соотносить растение и название (гречиха, просо, овёс, рис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 Определять, из какой крупы, какую кашу сделали.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стр.52 №2.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провести проверку знаний на тренажёрах и выполнить проверочную работу к данному уроку.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83" marR="59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5707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«Дикорастущие и культурные растения»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1.Какую пользу приносят растения.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2.Какие растения называются дикорастущими, а какие культурными.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Сравнивать растения, выделяя различие и сходство.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растение и группу.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Выбирать лишнее и объяснять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признак.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Arial"/>
                        </a:rPr>
                        <a:t>ТПО </a:t>
                      </a:r>
                      <a:r>
                        <a:rPr lang="ru-RU" sz="1400" dirty="0">
                          <a:effectLst/>
                          <a:latin typeface="Arial"/>
                        </a:rPr>
                        <a:t>стр.57 №3,№4. 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</a:rPr>
                        <a:t>На диске «Окружающий мир 1 класс» провести проверку знаний на тренажёрах и выполнить проверочную работу к данному уроку</a:t>
                      </a:r>
                      <a:r>
                        <a:rPr lang="ru-RU" sz="1100" dirty="0">
                          <a:effectLst/>
                          <a:latin typeface="Arial"/>
                        </a:rPr>
                        <a:t>. 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  <a:p>
                      <a:pPr marL="561975"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13274"/>
              </p:ext>
            </p:extLst>
          </p:nvPr>
        </p:nvGraphicFramePr>
        <p:xfrm>
          <a:off x="3563888" y="1726209"/>
          <a:ext cx="5184576" cy="4943151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43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«Собака в нашем доме»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1.Кто был предком собаки.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собака помогает человеку.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правильно ухаживать за собаками.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породы собак.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породы и изображение собаки.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собак разных пород.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Надо выполнить задание в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тетради: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стр.58-59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Если нет своей собаки: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Нарисовать ту породу, которая больше нравиться.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Тем, кто имеет собаку, написать маленький рассказ о собаке (печатными буквами).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выполнить тесты к уроку и проверочную работу.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85146"/>
              </p:ext>
            </p:extLst>
          </p:nvPr>
        </p:nvGraphicFramePr>
        <p:xfrm>
          <a:off x="3563888" y="1700808"/>
          <a:ext cx="5184576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«Кошка в нашем доме»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1.Где особо почитали кошек. (Египет)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кошка помогает человеку.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породы кошек встречаются.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породы кошек.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название породы и изображение кошки.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животных из семейства кошачьих. (Лев, тигр, пума, рысь, леопард.)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Правильно раскрашивать изображение кошки.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Надо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выполнить задание в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тетради: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60-61.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Если нет своей кошки: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Нарисовать ту породу, которая больше нравиться.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Написать маленький рассказ о кошке.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3.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На диске «Окружающий мир 1 класс» просмотреть материал данной темы.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09003"/>
              </p:ext>
            </p:extLst>
          </p:nvPr>
        </p:nvGraphicFramePr>
        <p:xfrm>
          <a:off x="3594770" y="1700808"/>
          <a:ext cx="5153694" cy="4994910"/>
        </p:xfrm>
        <a:graphic>
          <a:graphicData uri="http://schemas.openxmlformats.org/drawingml/2006/table">
            <a:tbl>
              <a:tblPr firstRow="1" firstCol="1" bandRow="1"/>
              <a:tblGrid>
                <a:gridCol w="5153694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«Дикие и домашние животные»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1.На какие группы делятся животные по внешнему признаку.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 отличить домашнее животное от дикого.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Какую пользу приносят человеку домашние животные.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животных по картинке.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домашнее и дикое животное, доказывать свою точку зрения.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Группировать животных по различным признакам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 внешнему признаку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 месту обитания.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1.Надо 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выполнить задание в тетради: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Стр.64 №1, №4.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выполнить тесты и проверочную работу.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38315"/>
              </p:ext>
            </p:extLst>
          </p:nvPr>
        </p:nvGraphicFramePr>
        <p:xfrm>
          <a:off x="3529692" y="1700808"/>
          <a:ext cx="5218772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218772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«Режим дня»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 составить режим дня.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быстрее стать взрослее.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последовательность действий в режиме дня.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Делать упражнения для зарядки.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Оценивать своё умение соблюдать правило тишины.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Надо выполнить задание в тетради: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Стр.66 №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Задание 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выполняем на листе: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78" marR="4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454" y="5050101"/>
            <a:ext cx="3305810" cy="151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88640"/>
            <a:ext cx="8208912" cy="295232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Презентация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Электронное приложение к рабочей программе по окружающему миру УМК Перспектива.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Составила учитель начальных классов ГБОУ СОШ №569 Санкт-Петербурга Смирнова Ольга Юрьевна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2185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презентации использованы материалы:</a:t>
            </a:r>
          </a:p>
          <a:p>
            <a:r>
              <a:rPr lang="ru-RU" sz="2400" dirty="0" smtClean="0"/>
              <a:t>Дети</a:t>
            </a:r>
            <a:endParaRPr lang="ru-RU" dirty="0" smtClean="0"/>
          </a:p>
          <a:p>
            <a:r>
              <a:rPr lang="en-US" sz="240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://katysha20.ru/?page_id=905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629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28018"/>
              </p:ext>
            </p:extLst>
          </p:nvPr>
        </p:nvGraphicFramePr>
        <p:xfrm>
          <a:off x="3563888" y="1700808"/>
          <a:ext cx="5184576" cy="4986783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8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«Мы – и наш мир».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1.Какие правила надо соблюдать на уроке окружающего мира.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Что такое мир?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Адрес школы, в которой учимся.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Что такое объект окружающего мира.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Соблюдать правила ученика: правило тишины; правило поднятой руки; правило говорящего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Слушать ответы других, а не только себя.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учебник и тетрадь.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Открывать учебник на нужной странице.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Называть объекты окружающего мира.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Определять по рисунку безопасный путь до школы.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стр.3 Если слова пишет взрослый, то печатными буквами и карандашом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70" marR="4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638752" y="634702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70162"/>
              </p:ext>
            </p:extLst>
          </p:nvPr>
        </p:nvGraphicFramePr>
        <p:xfrm>
          <a:off x="3563888" y="1732793"/>
          <a:ext cx="5184576" cy="4921287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21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1.Что такое природный объект.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Какие особенности есть у природных объектов.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 отличить природный объект от объекта, созданного человеком.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объекты природы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Доказывать, что это природный объект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объекты природы и культуры.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Делить объекты на две группы по изученным признакам.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стр.7 №3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3174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98991"/>
              </p:ext>
            </p:extLst>
          </p:nvPr>
        </p:nvGraphicFramePr>
        <p:xfrm>
          <a:off x="3563888" y="1700808"/>
          <a:ext cx="519490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9490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«Неживая и живая природа».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Что все природные объекты можно разделить на две части.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Как отличить объект живой природы от объекта неживой природы.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 чём сходство между животными и растениями.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объекты живой и неживой природы.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Разговаривать с партнёром.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свой выбор.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Находить лишний объект из нескольких.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стр.9 № 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3174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18974"/>
              </p:ext>
            </p:extLst>
          </p:nvPr>
        </p:nvGraphicFramePr>
        <p:xfrm>
          <a:off x="3563888" y="1700808"/>
          <a:ext cx="51845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«Люди - творцы культуры».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1.Почему человек занимает в природе особое место.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2.Как можно сделать себя красивым человеком.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3.Как люди изменяют мир.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Называть разные профессии и объяснять значение.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Разговаривать с партнёром.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Объяснять смысл пословиц.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Узнавать объекты культуры.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Бережно относиться к тому, что сделано другим человеком.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</a:t>
                      </a:r>
                      <a:r>
                        <a:rPr lang="ru-RU" sz="14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Домашняя работа: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На диске «Окружающий мир 1 класс» просмотреть материал данной темы.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3174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1700808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06440"/>
              </p:ext>
            </p:extLst>
          </p:nvPr>
        </p:nvGraphicFramePr>
        <p:xfrm>
          <a:off x="3599599" y="1700808"/>
          <a:ext cx="5148865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148865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«Культура».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1.Какого человека можно считать культурным.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2.Что надо делать, чтобы стать культурным.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Какие учреждения культуры существуют.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Какие музеи есть в Санкт-Петербурге.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Доказывать, какие объекты относятся к объектам культуры.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Разговаривать с партнёром.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объекты культуры.( Музей, театр, цирк, библиотека, концертный зал)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стр.10-11 №1, 2, 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38752" y="6331744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2454" y="1633092"/>
            <a:ext cx="518457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-356" y="0"/>
            <a:ext cx="9144356" cy="6858000"/>
          </a:xfrm>
          <a:prstGeom prst="frame">
            <a:avLst>
              <a:gd name="adj1" fmla="val 239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8" descr="12708047251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462942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 dirty="0">
                <a:solidFill>
                  <a:srgbClr val="660033"/>
                </a:solidFill>
              </a:rPr>
              <a:t>     Окружающий мир</a:t>
            </a:r>
          </a:p>
          <a:p>
            <a:r>
              <a:rPr lang="ru-RU" altLang="ru-RU" sz="4000" b="1" dirty="0">
                <a:solidFill>
                  <a:srgbClr val="660033"/>
                </a:solidFill>
              </a:rPr>
              <a:t>                        </a:t>
            </a:r>
            <a:r>
              <a:rPr lang="ru-RU" altLang="ru-RU" sz="4000" b="1" dirty="0" smtClean="0">
                <a:solidFill>
                  <a:srgbClr val="660033"/>
                </a:solidFill>
              </a:rPr>
              <a:t>Работаем вместе</a:t>
            </a:r>
            <a:endParaRPr lang="ru-RU" altLang="ru-RU" sz="4000" b="1" dirty="0">
              <a:solidFill>
                <a:srgbClr val="66003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86088"/>
              </p:ext>
            </p:extLst>
          </p:nvPr>
        </p:nvGraphicFramePr>
        <p:xfrm>
          <a:off x="3672224" y="1616076"/>
          <a:ext cx="5154806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5154806"/>
              </a:tblGrid>
              <a:tr h="4525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Изучаем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тему: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«Природа в творчестве человека».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Узнали</a:t>
                      </a: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1.Из какого природного материала человек мастерит изделия.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Откуда берут материал «Соломку»?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3.Как надо себя вести, чтобы не превратиться в некультурного человека.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Как можно самим сделать куклу из ниток.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Как отличить изделие человека и природный объект</a:t>
                      </a:r>
                      <a:r>
                        <a:rPr lang="ru-RU" sz="140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Учились: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Соотносить объект и материал изготовления.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Разговаривать с партнёром.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Различать природные материалы ( Глину, дерево, соломку, бересту).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Домашняя работа: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F243E"/>
                        </a:buClr>
                        <a:buSzPts val="16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F243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ТПО стр.13 № 3.по желанию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1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6" marR="5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65862" y="6408801"/>
            <a:ext cx="322336" cy="32233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1508</Words>
  <Application>Microsoft Office PowerPoint</Application>
  <PresentationFormat>Экран (4:3)</PresentationFormat>
  <Paragraphs>646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216_cab</dc:creator>
  <cp:lastModifiedBy>Дом</cp:lastModifiedBy>
  <cp:revision>37</cp:revision>
  <dcterms:created xsi:type="dcterms:W3CDTF">2015-02-09T06:44:30Z</dcterms:created>
  <dcterms:modified xsi:type="dcterms:W3CDTF">2016-01-17T19:59:30Z</dcterms:modified>
</cp:coreProperties>
</file>