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84" r:id="rId16"/>
    <p:sldId id="266" r:id="rId17"/>
    <p:sldId id="267" r:id="rId18"/>
    <p:sldId id="268" r:id="rId19"/>
    <p:sldId id="285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26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4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2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4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90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37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51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57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22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42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3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75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80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27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11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6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9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08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42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761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013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211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144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935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609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656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838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144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25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685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308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59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352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002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4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09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129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616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948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064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0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9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5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0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image" Target="../media/image3.jpeg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katysha20.ru/?page_id=905" TargetMode="Externa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968552" cy="655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55081"/>
              </p:ext>
            </p:extLst>
          </p:nvPr>
        </p:nvGraphicFramePr>
        <p:xfrm>
          <a:off x="3553660" y="1700808"/>
          <a:ext cx="5194804" cy="4942332"/>
        </p:xfrm>
        <a:graphic>
          <a:graphicData uri="http://schemas.openxmlformats.org/drawingml/2006/table">
            <a:tbl>
              <a:tblPr firstRow="1" firstCol="1" bandRow="1"/>
              <a:tblGrid>
                <a:gridCol w="5194804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 Ботаническом саду»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необычные растения есть на Земле.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выглядят и где растут удивительные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Запоминать информацию о таких растениях как бамбук, секвойя, баньян, самшит.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растение по фотографии.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Работать  с пультами голосования.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стр.17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Внимание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родителям!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 конкурсе «Природа в городе» победили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место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……………      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место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………………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1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место 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……………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1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68490"/>
              </p:ext>
            </p:extLst>
          </p:nvPr>
        </p:nvGraphicFramePr>
        <p:xfrm>
          <a:off x="3563888" y="1707774"/>
          <a:ext cx="5184576" cy="4977384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1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зоопарке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Зачем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создаются зоопарки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работники зоопарка заботятся о животных.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Какие правила надо соблюдать посетителям зоопарка.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Каких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животных можно увидеть в зоопарке.</a:t>
                      </a:r>
                      <a:endParaRPr lang="ru-RU" sz="1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Рассказывать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 животных зоопарка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животное на фотографии.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Составлять правила для посетителей зоопарка.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различие между клеткой и вольером.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Размещать животных в нужный вольер на схеме зоопарка.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Стр.20 №2, №3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63638"/>
              </p:ext>
            </p:extLst>
          </p:nvPr>
        </p:nvGraphicFramePr>
        <p:xfrm>
          <a:off x="3563888" y="1707774"/>
          <a:ext cx="5184576" cy="4961586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1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«Войдём в музей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правила надо соблюдать в музее и почему.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выглядят разные экспонаты музея.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Какими были утюги раньше?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Какие различные музеи есть в Санкт - Петербурге.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информацию об экспонатах музеев в учебнике.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себя вести в музее.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Выполнять работу в тетради старательно и аккуратно.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Работать с партнёром:  слушать не перебивая.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88439"/>
              </p:ext>
            </p:extLst>
          </p:nvPr>
        </p:nvGraphicFramePr>
        <p:xfrm>
          <a:off x="3563888" y="1700808"/>
          <a:ext cx="5184576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- зрители».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правила надо соблюдать в театре.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2.Театральные слова: акт, антракт, аплодисменты.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экспонаты есть в музее утюга.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правила хорошего поведения.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на картинках героев с правильным поведением и неправильным.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себя вести в театре.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Выражать свою благодарность артистам.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Рассказать дома о правилах поведения в театре.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333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7837"/>
              </p:ext>
            </p:extLst>
          </p:nvPr>
        </p:nvGraphicFramePr>
        <p:xfrm>
          <a:off x="3590426" y="1700808"/>
          <a:ext cx="5158037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58037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«Уроки этикета».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правильно вести себя в транспорте.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надо разговаривать с взрослыми.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правильно подписывать поздравительную открытку.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правила хорошего поведения.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на картинках героев с правильным поведением и неправильным.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себя вести в транспорте.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Выражать свою благодарность людям.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Подписать правильно поздравительную открытку.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13537"/>
              </p:ext>
            </p:extLst>
          </p:nvPr>
        </p:nvGraphicFramePr>
        <p:xfrm>
          <a:off x="3590426" y="1700808"/>
          <a:ext cx="5158037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58037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помним наших земляков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такое культурное богатство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люди хранят память о своих близких людях дома.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чтят память героев,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погибших защищая Родину.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Чьи имена носят улицы и площади.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Рассказывать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 своих почитаемых родственниках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Записывать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названия улиц, носящих имена знаменитых людей.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памятники А.С. Пушкину,  И.А. Крылову, </a:t>
                      </a:r>
                      <a:r>
                        <a:rPr lang="ru-RU" sz="1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А.В.Суворову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стр.26 №2, №4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9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40457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«Все профессии важны».</a:t>
                      </a:r>
                      <a:endParaRPr lang="ru-RU" sz="2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бывают профессии.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2.Какая из профессий очень важна на земле.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тяжёл был раньше труд хлебороба.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Названия старинных инструментов.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Разгадывать загадки о профессиях.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профессию и качества человека.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свою точку зрения.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стр.28-29.Закончить работу, которую начали в классе. Написать свою будущую профессию и объяснить свой выбор. Подумать, какие качества характера необходимы для выбранной профессии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020219"/>
              </p:ext>
            </p:extLst>
          </p:nvPr>
        </p:nvGraphicFramePr>
        <p:xfrm>
          <a:off x="3563888" y="1737466"/>
          <a:ext cx="5184576" cy="4931894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31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«Россия – наша Родина».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выглядит наша страна на карте.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на карте обозначаются города и реки.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символы есть у государства.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на карте города и реки.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Показывать на карте города и реки.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Наносить на карту названия городов.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герб страны и флаг.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стр.30-31.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Написать на карте названия городов. (Все записи в карте делаем печатными буквами)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99917"/>
              </p:ext>
            </p:extLst>
          </p:nvPr>
        </p:nvGraphicFramePr>
        <p:xfrm>
          <a:off x="3551776" y="1700808"/>
          <a:ext cx="5196687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96687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«Москва – столица России».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1.Кто основал Москву.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2.Почему главная площадь страны называется Красная.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достопримечательности есть в Москве.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памятники архитектуры по фотографиям.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герб Москвы.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по фотографиям и рисункам Москву раньше и теперь.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здание по контуру.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стр.32 №2.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83268"/>
              </p:ext>
            </p:extLst>
          </p:nvPr>
        </p:nvGraphicFramePr>
        <p:xfrm>
          <a:off x="3575720" y="1700808"/>
          <a:ext cx="5172744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72744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- семья народов России».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выглядит наша страна на политической карте.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2.Какие народы живут на территории нашей страны.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называются детали русского национального костюма.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Раскрашивать детали национальных костюмов.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костюмы разных народов.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ценные человеческие качества.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стр.35.Расскрасить два костюма, по желанию нарисовать любой костюм народов России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2.Стр.36 №2 Объяснить смысл пословиц. Отмечать значками не надо.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05749" y="404664"/>
            <a:ext cx="41267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 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части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885" y="2420888"/>
            <a:ext cx="39588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Город и село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1. </a:t>
            </a:r>
            <a:r>
              <a:rPr lang="ru-RU" dirty="0" smtClean="0">
                <a:solidFill>
                  <a:prstClr val="black"/>
                </a:solidFill>
                <a:hlinkClick r:id="rId2" action="ppaction://hlinksldjump"/>
              </a:rPr>
              <a:t>Город и село.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2. </a:t>
            </a:r>
            <a:r>
              <a:rPr lang="ru-RU" dirty="0" smtClean="0">
                <a:solidFill>
                  <a:prstClr val="black"/>
                </a:solidFill>
                <a:hlinkClick r:id="rId3" action="ppaction://hlinksldjump"/>
              </a:rPr>
              <a:t>Мы в селе.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3. </a:t>
            </a:r>
            <a:r>
              <a:rPr lang="ru-RU" dirty="0" smtClean="0">
                <a:solidFill>
                  <a:prstClr val="black"/>
                </a:solidFill>
                <a:hlinkClick r:id="rId4" action="ppaction://hlinksldjump"/>
              </a:rPr>
              <a:t>Красота родного села.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4</a:t>
            </a:r>
            <a:r>
              <a:rPr lang="ru-RU" dirty="0" smtClean="0">
                <a:solidFill>
                  <a:prstClr val="black"/>
                </a:solidFill>
                <a:hlinkClick r:id="rId5" action="ppaction://hlinksldjump"/>
              </a:rPr>
              <a:t>. Красота любимого города.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5. </a:t>
            </a:r>
            <a:r>
              <a:rPr lang="ru-RU" dirty="0" smtClean="0">
                <a:solidFill>
                  <a:prstClr val="black"/>
                </a:solidFill>
                <a:hlinkClick r:id="rId6" action="ppaction://hlinksldjump"/>
              </a:rPr>
              <a:t>Природа в городе.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6. </a:t>
            </a:r>
            <a:r>
              <a:rPr lang="ru-RU" dirty="0" smtClean="0">
                <a:solidFill>
                  <a:prstClr val="black"/>
                </a:solidFill>
                <a:hlinkClick r:id="rId7" action="ppaction://hlinksldjump"/>
              </a:rPr>
              <a:t>Что растёт в городе.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7. </a:t>
            </a:r>
            <a:r>
              <a:rPr lang="ru-RU" dirty="0" smtClean="0">
                <a:solidFill>
                  <a:prstClr val="black"/>
                </a:solidFill>
                <a:hlinkClick r:id="rId8" action="ppaction://hlinksldjump"/>
              </a:rPr>
              <a:t>Чудесные цветники.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8. </a:t>
            </a:r>
            <a:r>
              <a:rPr lang="ru-RU" dirty="0" smtClean="0">
                <a:solidFill>
                  <a:prstClr val="black"/>
                </a:solidFill>
                <a:hlinkClick r:id="rId9" action="ppaction://hlinksldjump"/>
              </a:rPr>
              <a:t>В ботаническом саду.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9. </a:t>
            </a:r>
            <a:r>
              <a:rPr lang="ru-RU" dirty="0" smtClean="0">
                <a:solidFill>
                  <a:prstClr val="black"/>
                </a:solidFill>
                <a:hlinkClick r:id="rId10" action="ppaction://hlinksldjump"/>
              </a:rPr>
              <a:t>В зоопарке.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10</a:t>
            </a:r>
            <a:r>
              <a:rPr lang="ru-RU" dirty="0" smtClean="0">
                <a:solidFill>
                  <a:prstClr val="black"/>
                </a:solidFill>
                <a:hlinkClick r:id="rId11" action="ppaction://hlinksldjump"/>
              </a:rPr>
              <a:t>. Войдём в музей.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11. </a:t>
            </a:r>
            <a:r>
              <a:rPr lang="ru-RU" dirty="0" smtClean="0">
                <a:solidFill>
                  <a:prstClr val="black"/>
                </a:solidFill>
                <a:hlinkClick r:id="rId12" action="ppaction://hlinksldjump"/>
              </a:rPr>
              <a:t>Мы зрители.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12. </a:t>
            </a:r>
            <a:r>
              <a:rPr lang="ru-RU" dirty="0" smtClean="0">
                <a:solidFill>
                  <a:prstClr val="black"/>
                </a:solidFill>
                <a:hlinkClick r:id="rId13" action="ppaction://hlinksldjump"/>
              </a:rPr>
              <a:t>Уроки этикета.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13. </a:t>
            </a:r>
            <a:r>
              <a:rPr lang="ru-RU" dirty="0" smtClean="0">
                <a:solidFill>
                  <a:prstClr val="black"/>
                </a:solidFill>
                <a:hlinkClick r:id="rId14" action="ppaction://hlinksldjump"/>
              </a:rPr>
              <a:t>Мы помним наших земляков.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14. </a:t>
            </a:r>
            <a:r>
              <a:rPr lang="ru-RU" dirty="0" smtClean="0">
                <a:solidFill>
                  <a:prstClr val="black"/>
                </a:solidFill>
                <a:hlinkClick r:id="rId15" action="ppaction://hlinksldjump"/>
              </a:rPr>
              <a:t>Все профессии важны.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2318332"/>
            <a:ext cx="47525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Родная страна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16" action="ppaction://hlinksldjump"/>
              </a:rPr>
              <a:t>Россия- наша Родина.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17" action="ppaction://hlinksldjump"/>
              </a:rPr>
              <a:t>Москва- столица России.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18" action="ppaction://hlinksldjump"/>
              </a:rPr>
              <a:t>Мы- семья народов России.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19" action="ppaction://hlinksldjump"/>
              </a:rPr>
              <a:t>Природа России.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0" action="ppaction://hlinksldjump"/>
              </a:rPr>
              <a:t>Охрана природы.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1" action="ppaction://hlinksldjump"/>
              </a:rPr>
              <a:t>Красная книга России.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2" action="ppaction://hlinksldjump"/>
              </a:rPr>
              <a:t>Заповедные тропинки.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3" action="ppaction://hlinksldjump"/>
              </a:rPr>
              <a:t>Друзья природы.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4280" y="5072896"/>
            <a:ext cx="47525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Человек и окружающий мир.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4" action="ppaction://hlinksldjump"/>
              </a:rPr>
              <a:t>Взгляни на человека.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5" action="ppaction://hlinksldjump"/>
              </a:rPr>
              <a:t>Всему свой черёд.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6" action="ppaction://hlinksldjump"/>
              </a:rPr>
              <a:t>У каждого времени свой плод.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hlinkClick r:id="rId27" action="ppaction://hlinksldjump"/>
              </a:rPr>
              <a:t>Я- часть мира.</a:t>
            </a:r>
            <a:endParaRPr lang="ru-RU" dirty="0" smtClean="0">
              <a:solidFill>
                <a:prstClr val="black"/>
              </a:solidFill>
            </a:endParaRPr>
          </a:p>
        </p:txBody>
      </p:sp>
      <p:pic>
        <p:nvPicPr>
          <p:cNvPr id="8" name="Picture 2" descr="http://prosv.ru/Attachment.aspx?Id=3295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2253"/>
            <a:ext cx="1595534" cy="210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50847"/>
              </p:ext>
            </p:extLst>
          </p:nvPr>
        </p:nvGraphicFramePr>
        <p:xfrm>
          <a:off x="3551777" y="1700808"/>
          <a:ext cx="5196687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96687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 России».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выглядит наша страна на физической карте.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разнообразна природа нашей страны.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Где находятся самые крупные реки: Обь, Енисей, Амур, Лена, Волга, Дон.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смысл пословиц.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Рисовать на карте реки.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Выделять на карте отдельные  природные области и делать зашифрованные надписи.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стр.38-39. №1 Расшифровать надписи и превратить их в картинки (можно нарисовать, можно наклеить)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№2, №3 Обсуждаем вместе с родителями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06713"/>
              </p:ext>
            </p:extLst>
          </p:nvPr>
        </p:nvGraphicFramePr>
        <p:xfrm>
          <a:off x="3564778" y="1728229"/>
          <a:ext cx="5183685" cy="4941131"/>
        </p:xfrm>
        <a:graphic>
          <a:graphicData uri="http://schemas.openxmlformats.org/drawingml/2006/table">
            <a:tbl>
              <a:tblPr firstRow="1" firstCol="1" bandRow="1"/>
              <a:tblGrid>
                <a:gridCol w="5183685"/>
              </a:tblGrid>
              <a:tr h="494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«Охрана природы».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1.Кто наносит наибольший вред природе.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2.Какие правила поведения надо соблюдать, чтобы не нанести природе вред.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Какую пользу приносят обыкновенные дождевые черви.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правила Друзей природы.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последствия уничтожения природы.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Расшифровывать экологические знаки.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F243E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стр.38-39. №1 Расшифровать надписи и превратить их в картинки (можно нарисовать, можно наклеить) Доработать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Стр.41 №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52567"/>
              </p:ext>
            </p:extLst>
          </p:nvPr>
        </p:nvGraphicFramePr>
        <p:xfrm>
          <a:off x="3563888" y="1709657"/>
          <a:ext cx="5184576" cy="495970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5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«Красная книга России».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1.Зачем создана Красная книга.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2.Какие животные и растения попали в красную книгу и почему.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Что делать если встретил в природе редкое растение или животное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информацию о природном объекте в тексте учебника.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по внешнему виду растение и животное красной книги.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Оформлять страничку красной книги.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стр.43. №2 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Постарайтесь 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найти информацию о растении или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животном красной книги Ленинградской области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7" marR="41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989450"/>
              </p:ext>
            </p:extLst>
          </p:nvPr>
        </p:nvGraphicFramePr>
        <p:xfrm>
          <a:off x="3563888" y="1680443"/>
          <a:ext cx="5184576" cy="4988917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88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«Заповедные тропинки».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1.Что такое музей под открытым небом.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2.Какие правила надо соблюдать в заповеднике.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Зачем люди создают заповедники.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Какими бывают заповедники.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правильное поведение человека в заповеднике от неправильного.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детали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старинной постройки.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Домашняя работа: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стр.45. №2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Постарайтесь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найти информацию о заповеднике Ленинградской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области.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Стр.47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музея под открытым небом, где уже был или собираешься побывать.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54764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«Друзья природы».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1.Что значит быть природе другом.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Почему нельзя оставлять мусор в лесу.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3.Какой вред наносит природе человек.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Какие растения опасны для человека.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съедобные грибы от несъедобных.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растение по описанию.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Доказывать своё мнение.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ОБЖ стр.64.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82655"/>
              </p:ext>
            </p:extLst>
          </p:nvPr>
        </p:nvGraphicFramePr>
        <p:xfrm>
          <a:off x="3563888" y="1700808"/>
          <a:ext cx="5184576" cy="4977384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«Взгляни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на человека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даёт человеку культура.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внутренний мир человека выражается в его внешнем облике.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Чем удивителен театр кабуки.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характер может изменить облик человека.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Определять характер человека по его фотографии.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Различать возраст человека по глазам.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Узнавать настроение человека по выражению лица.</a:t>
                      </a: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Сделай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фотографии-портреты разных людей. Попробуй угадать, какое у них настроение.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284"/>
              </p:ext>
            </p:extLst>
          </p:nvPr>
        </p:nvGraphicFramePr>
        <p:xfrm>
          <a:off x="3563888" y="1729532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«Всему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свой черёд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Чем хороша каждая пора в жизни человека.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Какие задачи человек должен решать в детстве, в молодости, в зрелые годы и в старости.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Имена известных художников портретистов.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возраст человека и время года.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возраст человека со временем суток.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Составлять возрастную последовательность из фотографий человека.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Рассказывать о своём будущем.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стр.48 №1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97991"/>
              </p:ext>
            </p:extLst>
          </p:nvPr>
        </p:nvGraphicFramePr>
        <p:xfrm>
          <a:off x="3563888" y="1716832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«У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каждого времени свой плод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красоту мира женщина может принести в дом.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Какие качества особенно ценятся в девушке.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Какие важные этапы проходят в жизни человека.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изображения картин природы и женские портреты.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сходство девочек и женщин разных  возрастов с цветами, плодами, убранным полем.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 портрету человека рассказывать о его внутреннем мире.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стр.50 №1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28603"/>
              </p:ext>
            </p:extLst>
          </p:nvPr>
        </p:nvGraphicFramePr>
        <p:xfrm>
          <a:off x="3563516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«Я -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часть мира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Какой напиток лучший в мире.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 что человек должен быть благодарен природе.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Что значит любить природу.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Все ли люди умеют любоваться красотой.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знания могут сделать человека интереснее и богаче.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Видеть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красоту окружающего мира.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Говорить о своих чувствах.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смысл пословицы «Человек не для себя родится».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стр.53 №3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88640"/>
            <a:ext cx="8208912" cy="295232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</a:rPr>
              <a:t>Презентация</a:t>
            </a:r>
          </a:p>
          <a:p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</a:rPr>
              <a:t>Электронное приложение к рабочей программе по окружающему миру УМК Перспектива.</a:t>
            </a:r>
          </a:p>
          <a:p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</a:rPr>
              <a:t>Составила учитель начальных классов ГБОУ СОШ №569 Санкт-Петербурга Смирнова Ольга Юрьевна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2185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В презентации использованы материалы: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Дети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en-US" sz="240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://katysha20.ru/?page_id=905</a:t>
            </a:r>
            <a:endParaRPr lang="ru-RU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93615"/>
              </p:ext>
            </p:extLst>
          </p:nvPr>
        </p:nvGraphicFramePr>
        <p:xfrm>
          <a:off x="3562896" y="1715127"/>
          <a:ext cx="5185568" cy="4954233"/>
        </p:xfrm>
        <a:graphic>
          <a:graphicData uri="http://schemas.openxmlformats.org/drawingml/2006/table">
            <a:tbl>
              <a:tblPr firstRow="1" firstCol="1" bandRow="1"/>
              <a:tblGrid>
                <a:gridCol w="5185568"/>
              </a:tblGrid>
              <a:tr h="495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«Город и село»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1.В чём особенность города и села.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2.Чем старинные городские дома отличаются от современных домов.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дороги в городе, а какие в селе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по фотографии жизнь раньше и теперь.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Давать объяснение по фотографии, аргументируя свой выбор.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Собирать вещи для путешествия.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Оценивать своё умение соблюдать правило тишины.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Домашняя работа: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Расскажи дома, какие особенности есть у города и у села.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Задания на стр.4-5 ТПО по желанию.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8" marR="49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73766"/>
              </p:ext>
            </p:extLst>
          </p:nvPr>
        </p:nvGraphicFramePr>
        <p:xfrm>
          <a:off x="3563888" y="1700808"/>
          <a:ext cx="5184576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в селе»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1.В чём особенность села.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2.Чем жизнь  на селе в старину отличается от жизни сейчас.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отличить город от села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4.Чем занимаются люди на селе.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по фотографии жизнь раньше и теперь.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жизнь в городе и на селе.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Оценивать своё умение соблюдать правило тишины.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Расскажи дома, какие особенности есть у города и у села?</a:t>
                      </a:r>
                      <a:endParaRPr lang="ru-RU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Уважаемые родители!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Обратите внимание на задание на стр.4 и 5 тетради. Помогите детям подобрать материал. Будет нужен на следующей неделе.</a:t>
                      </a:r>
                      <a:endParaRPr lang="ru-RU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23015"/>
              </p:ext>
            </p:extLst>
          </p:nvPr>
        </p:nvGraphicFramePr>
        <p:xfrm>
          <a:off x="3553660" y="1700808"/>
          <a:ext cx="5194804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94804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«Красота родного села»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называются детали старинного русского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2.Чем дома в старину отличались  от современных    домов.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по дому определить, хороший ли у него хозяин.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на фотографиях детали старинного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Записывать названия украшений сельского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Расскажи дома, какие особенности есть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у старинного русского дома?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Выполнить задание в тетради стр.6 №1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(Можно написать о населённом пункте, где расположена ваша дача. Можно о любом селе ( деревне) с которым связаны ваши воспоминания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</a:t>
                      </a:r>
                      <a:r>
                        <a:rPr lang="ru-RU" sz="1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стр.6 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На диске «Окружающий мир 1 класс» просмотреть материал данной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темы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6" marR="5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56581"/>
              </p:ext>
            </p:extLst>
          </p:nvPr>
        </p:nvGraphicFramePr>
        <p:xfrm>
          <a:off x="3570248" y="1700808"/>
          <a:ext cx="5178215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78215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«Красота любимого города»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1.В чём особенность нашего города.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2.Чем жизнь в городе в старину отличается от жизни сейчас.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Что изображено на гербе нашего города.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4.Где расположен наш город.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по фотографии Казанский и Исаакиевский соборы.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Разгадывать ребусы.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Оценивать своё умение соблюдать правило тишины.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Расскажи дома, какие особенности есть у  нашего города ?</a:t>
                      </a:r>
                      <a:endParaRPr lang="ru-RU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F243E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Выполнить задание в тетради стр.6 №2</a:t>
                      </a:r>
                      <a:endParaRPr lang="ru-RU" sz="1400" b="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2089" marR="52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120578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 в городе»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1.Почему жить и отдыхать лучше за городом.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воздух в городе можно сделать чище.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сделать свой город более красивым.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Доказывать свою точку зрения.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карте-рисунке находить разные объекты города 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парк, сквер, бульвар.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Рассмотри, какие клумбы придумал человек. СТР.18-19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Посмотри с помощью интернета, какие ещё клумбы бывают.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Нарисуй свою удивительную клумбу.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Внимание родителям!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Можно принять участие в проекте «Природа в городе»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стр.10-11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Приниматься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работы будут после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каникул.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4672"/>
              </p:ext>
            </p:extLst>
          </p:nvPr>
        </p:nvGraphicFramePr>
        <p:xfrm>
          <a:off x="3572311" y="1737466"/>
          <a:ext cx="5176153" cy="4931894"/>
        </p:xfrm>
        <a:graphic>
          <a:graphicData uri="http://schemas.openxmlformats.org/drawingml/2006/table">
            <a:tbl>
              <a:tblPr firstRow="1" firstCol="1" bandRow="1"/>
              <a:tblGrid>
                <a:gridCol w="5176153"/>
              </a:tblGrid>
              <a:tr h="4931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«Что растёт в городе»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растения растут в городе.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отличить дерево от кустарника.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растения называются лиственными, а какие хвойными.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Узнавать растения по веточке с листочками, цветами, плодами.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Рисовать веточку хвойного дерева.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Доказывать, что названное растение это дерево или кустарник.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ТПО стр.13 №2. Доделать.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56197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Внимание родителям!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56197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Принимаем участие в проекте «Природа в городе»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56197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ТПО стр.10-11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56197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Приниматься работы будут после </a:t>
                      </a:r>
                      <a:r>
                        <a:rPr lang="ru-RU" sz="1400" dirty="0" smtClean="0">
                          <a:effectLst/>
                          <a:latin typeface="Arial"/>
                        </a:rPr>
                        <a:t>каникул.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52236" marR="5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53303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18724"/>
              </p:ext>
            </p:extLst>
          </p:nvPr>
        </p:nvGraphicFramePr>
        <p:xfrm>
          <a:off x="3592586" y="1700808"/>
          <a:ext cx="5155878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55878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«Чудесные цветники»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1.Какие цветущие кустарники растут в городе.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2.Как называются красивые садовые цветы.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1.Узнавать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растения по фотографии и по рисунку.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2.Соотносить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название и изображение цветка.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3.Правилу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работы с пультами голосования.</a:t>
                      </a: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1.ТПО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стр.14 №2, №3.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2.На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диске «Окружающий мир 1 класс» просмотреть материал данной темы. </a:t>
                      </a:r>
                      <a:endParaRPr lang="ru-RU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Внимание родителям!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Убедительная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просьба, не пишите в детских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тетрадях. Можно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помочь ребёнку, но не нужно делать работу за него. Работа задаётся ребёнку для выработки определённого навыка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87" marR="4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987</Words>
  <Application>Microsoft Office PowerPoint</Application>
  <PresentationFormat>Экран (4:3)</PresentationFormat>
  <Paragraphs>513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Тема Office</vt:lpstr>
      <vt:lpstr>1_Тема Office</vt:lpstr>
      <vt:lpstr>2_Тема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216_cab</dc:creator>
  <cp:lastModifiedBy>Дом</cp:lastModifiedBy>
  <cp:revision>38</cp:revision>
  <dcterms:created xsi:type="dcterms:W3CDTF">2015-02-13T13:19:44Z</dcterms:created>
  <dcterms:modified xsi:type="dcterms:W3CDTF">2016-01-17T19:59:26Z</dcterms:modified>
</cp:coreProperties>
</file>