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C636DEC8-0CAC-4F4A-9C8B-A3076144074F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F4610A1A-172D-439A-9249-46C329C9E36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EC8-0CAC-4F4A-9C8B-A3076144074F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10A1A-172D-439A-9249-46C329C9E36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EC8-0CAC-4F4A-9C8B-A3076144074F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10A1A-172D-439A-9249-46C329C9E36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EC8-0CAC-4F4A-9C8B-A3076144074F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10A1A-172D-439A-9249-46C329C9E36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C636DEC8-0CAC-4F4A-9C8B-A3076144074F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F4610A1A-172D-439A-9249-46C329C9E36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EC8-0CAC-4F4A-9C8B-A3076144074F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10A1A-172D-439A-9249-46C329C9E36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EC8-0CAC-4F4A-9C8B-A3076144074F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10A1A-172D-439A-9249-46C329C9E36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EC8-0CAC-4F4A-9C8B-A3076144074F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10A1A-172D-439A-9249-46C329C9E36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EC8-0CAC-4F4A-9C8B-A3076144074F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10A1A-172D-439A-9249-46C329C9E3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EC8-0CAC-4F4A-9C8B-A3076144074F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10A1A-172D-439A-9249-46C329C9E36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EC8-0CAC-4F4A-9C8B-A3076144074F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10A1A-172D-439A-9249-46C329C9E36C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610A1A-172D-439A-9249-46C329C9E3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36DEC8-0CAC-4F4A-9C8B-A3076144074F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3.jpg"/><Relationship Id="rId7" Type="http://schemas.openxmlformats.org/officeDocument/2006/relationships/image" Target="../media/image10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941168"/>
            <a:ext cx="8064896" cy="158417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Подготовила учитель-логопед школы-интерната №1 им. </a:t>
            </a:r>
            <a:r>
              <a:rPr lang="ru-RU" sz="3200" b="1" dirty="0" err="1" smtClean="0">
                <a:solidFill>
                  <a:schemeClr val="tx1"/>
                </a:solidFill>
              </a:rPr>
              <a:t>К.К.Грота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Васянович</a:t>
            </a:r>
            <a:r>
              <a:rPr lang="ru-RU" sz="3200" b="1" dirty="0" smtClean="0">
                <a:solidFill>
                  <a:schemeClr val="tx1"/>
                </a:solidFill>
              </a:rPr>
              <a:t> Н.В.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424936" cy="4248471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 smtClean="0">
                <a:solidFill>
                  <a:srgbClr val="002060"/>
                </a:solidFill>
              </a:rPr>
              <a:t>Развитие связной речи.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r>
              <a:rPr lang="ru-RU" sz="3600" b="1" i="1" u="sng" dirty="0" smtClean="0">
                <a:solidFill>
                  <a:srgbClr val="002060"/>
                </a:solidFill>
              </a:rPr>
              <a:t>Тема</a:t>
            </a:r>
            <a:r>
              <a:rPr lang="ru-RU" sz="3600" i="1" dirty="0" smtClean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«Ёж-спаситель»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r>
              <a:rPr lang="ru-RU" sz="3600" b="1" i="1" u="sng" dirty="0" smtClean="0">
                <a:solidFill>
                  <a:srgbClr val="002060"/>
                </a:solidFill>
              </a:rPr>
              <a:t>Цель:</a:t>
            </a:r>
            <a:r>
              <a:rPr lang="ru-RU" sz="3600" i="1" dirty="0" smtClean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развитие связной письменной речи.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r>
              <a:rPr lang="ru-RU" sz="3600" b="1" i="1" u="sng" dirty="0" smtClean="0">
                <a:solidFill>
                  <a:srgbClr val="002060"/>
                </a:solidFill>
              </a:rPr>
              <a:t>Задачи:</a:t>
            </a: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</a:rPr>
              <a:t>- </a:t>
            </a:r>
            <a:r>
              <a:rPr lang="ru-RU" sz="3600" b="1" i="1" dirty="0" smtClean="0">
                <a:solidFill>
                  <a:srgbClr val="002060"/>
                </a:solidFill>
              </a:rPr>
              <a:t>закрепление написания корневых орфограмм;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- закрепление понятий </a:t>
            </a:r>
            <a:r>
              <a:rPr lang="ru-RU" sz="4000" b="1" i="1" dirty="0" smtClean="0">
                <a:solidFill>
                  <a:srgbClr val="002060"/>
                </a:solidFill>
              </a:rPr>
              <a:t>о видах предложений.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48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568" y="2548508"/>
            <a:ext cx="2241029" cy="1504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84385"/>
            <a:ext cx="2327070" cy="10924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294" y="2552700"/>
            <a:ext cx="2095500" cy="1143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359" y="4931158"/>
            <a:ext cx="1907682" cy="12109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020" y="4820189"/>
            <a:ext cx="1719411" cy="14328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2493322"/>
            <a:ext cx="1584177" cy="1417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81" y="378475"/>
            <a:ext cx="1929755" cy="15042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Стрелка вверх 8"/>
          <p:cNvSpPr/>
          <p:nvPr/>
        </p:nvSpPr>
        <p:spPr>
          <a:xfrm>
            <a:off x="5076056" y="1827312"/>
            <a:ext cx="451010" cy="5215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192432" y="1827312"/>
            <a:ext cx="475912" cy="5215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804248" y="3861048"/>
            <a:ext cx="388184" cy="685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3419872" y="5294294"/>
            <a:ext cx="165618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1475656" y="4057627"/>
            <a:ext cx="513702" cy="6675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1475656" y="1988840"/>
            <a:ext cx="360040" cy="3736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558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56792"/>
            <a:ext cx="4258816" cy="4615407"/>
          </a:xfrm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Ранним утром Маша собирала землянику. Ягод было много. Девочка быстро набрала корзину и побежала домой.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57200"/>
            <a:ext cx="7632848" cy="811560"/>
          </a:xfrm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Ёж - спаситель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208" y="1734507"/>
            <a:ext cx="2373176" cy="1114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909" y="3501008"/>
            <a:ext cx="2803773" cy="2139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0599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7200"/>
            <a:ext cx="4320480" cy="5715000"/>
          </a:xfrm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Вдруг Маша поскользнулась и вскрикнула от боли. Босая нога сорвалась с кочки и укололась о колючки. Оказывается, под кочкой сидел ёж.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692696"/>
            <a:ext cx="2477432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644" y="2780928"/>
            <a:ext cx="3300367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4119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57200"/>
            <a:ext cx="4464496" cy="5715000"/>
          </a:xfrm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	Маша заплакала, уселась на кочку и стала вытирать платком кровь с ноги. Видит Маша: на неё ползёт серая змея с чёрными зигзагами на спине. Ядовитая змея!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32656"/>
            <a:ext cx="2686050" cy="1704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570904"/>
            <a:ext cx="2705100" cy="1685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730" y="4581128"/>
            <a:ext cx="2060798" cy="17173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96135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4536504" cy="5715000"/>
          </a:xfrm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Тут ёж засеменил навстречу змее. Гадюка вскинулась всем телом и бросилась на ежа. Ёж ловко подставил ей свои колючки. Гадюка зашипела и хотела уползти. Ёж схватил её зубами позади головы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129" y="620688"/>
            <a:ext cx="2495485" cy="22322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353" y="3573016"/>
            <a:ext cx="1993035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34801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628800"/>
            <a:ext cx="4176464" cy="4543400"/>
          </a:xfrm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Тут Маша опомнилась и убежала домой.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(По В. Бианки.)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308" y="620688"/>
            <a:ext cx="2771217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94" y="3573016"/>
            <a:ext cx="3029844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7466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075240" cy="5472608"/>
          </a:xfrm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Зачем пошла Маша в лес?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Почему Маше пришлось сесть на кочку?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Какая опасность её подстерегала?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Расскажите, как ёж сражался с гадюкой.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Почему ёж назван спасителем?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Какие чувства вы испытывали, читая рассказ?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57200"/>
            <a:ext cx="7776864" cy="523528"/>
          </a:xfrm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Вопросы и задания к тексту.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92696"/>
            <a:ext cx="8352928" cy="5904656"/>
          </a:xfrm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Объясните написание безударных гласных в словах: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жала, н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бр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ла, п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льзнулась, б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сая, н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га, ук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лолась, к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лючки, п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лзёт, зм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я, х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тела.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Проверьте парные согласные в словах: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яго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ё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ло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ко, упол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Подберите синонимы к словам :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опомнилась, зигзаги.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Вспомните восклицательное предложение. Какое чувство передаёт это предложение?  Вспомните его написание.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Ядовитая </a:t>
            </a:r>
            <a:r>
              <a:rPr lang="ru-RU" sz="2800" b="1" dirty="0">
                <a:solidFill>
                  <a:srgbClr val="C00000"/>
                </a:solidFill>
              </a:rPr>
              <a:t>змея</a:t>
            </a:r>
            <a:r>
              <a:rPr lang="ru-RU" sz="2800" b="1" dirty="0" smtClean="0">
                <a:solidFill>
                  <a:srgbClr val="C00000"/>
                </a:solidFill>
              </a:rPr>
              <a:t>!)</a:t>
            </a:r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Обратите внимание на написание слов: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оказывается, зигзагами, навстречу.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52928" cy="576064"/>
          </a:xfrm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Словарно-орфографическая подготовка.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32040" y="5330081"/>
            <a:ext cx="266429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955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28800"/>
            <a:ext cx="8003232" cy="4543399"/>
          </a:xfrm>
          <a:ln w="5715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Маша собирает землянику.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2. Маша укололась.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3. Ядовитая гадюка.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4. Борьба ежа с гадюкой.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5. Маша опомнилась.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6864" cy="1080120"/>
          </a:xfrm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ПЛАН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26313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236</TotalTime>
  <Words>175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Составная</vt:lpstr>
      <vt:lpstr>Развитие связной речи. Тема «Ёж-спаситель» Цель: развитие связной письменной речи. Задачи: - закрепление написания корневых орфограмм; - закрепление понятий о видах предложений.</vt:lpstr>
      <vt:lpstr>Ёж - спаситель</vt:lpstr>
      <vt:lpstr> Вдруг Маша поскользнулась и вскрикнула от боли. Босая нога сорвалась с кочки и укололась о колючки. Оказывается, под кочкой сидел ёж.</vt:lpstr>
      <vt:lpstr> Маша заплакала, уселась на кочку и стала вытирать платком кровь с ноги. Видит Маша: на неё ползёт серая змея с чёрными зигзагами на спине. Ядовитая змея!</vt:lpstr>
      <vt:lpstr> Тут ёж засеменил навстречу змее. Гадюка вскинулась всем телом и бросилась на ежа. Ёж ловко подставил ей свои колючки. Гадюка зашипела и хотела уползти. Ёж схватил её зубами позади головы.</vt:lpstr>
      <vt:lpstr> Тут Маша опомнилась и убежала домой.  (По В. Бианки.)</vt:lpstr>
      <vt:lpstr>Вопросы и задания к тексту.</vt:lpstr>
      <vt:lpstr>Словарно-орфографическая подготовка.</vt:lpstr>
      <vt:lpstr>ПЛАН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связной речи. Тема «Ёж-спаситель» Цель: развитие связной письменной речи. Задачи: - закрепление написания корневых орфограмм; - закрепление понятий о видах предложений.</dc:title>
  <dc:creator>Васянович Нина</dc:creator>
  <cp:lastModifiedBy>Васянович Нина</cp:lastModifiedBy>
  <cp:revision>15</cp:revision>
  <dcterms:created xsi:type="dcterms:W3CDTF">2016-01-10T19:01:11Z</dcterms:created>
  <dcterms:modified xsi:type="dcterms:W3CDTF">2016-01-11T20:38:35Z</dcterms:modified>
</cp:coreProperties>
</file>