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42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05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53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39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08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74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31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20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40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321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2CF7-25E3-4C1F-8BAF-2A0BDC9065E7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07772-3B5D-440D-80C4-07AE5B0DE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6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8062664" cy="4968552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Тема:</a:t>
            </a:r>
            <a:r>
              <a:rPr lang="ru-RU" dirty="0" smtClean="0"/>
              <a:t> «Ландыши»</a:t>
            </a:r>
            <a:br>
              <a:rPr lang="ru-RU" dirty="0" smtClean="0"/>
            </a:br>
            <a:r>
              <a:rPr lang="ru-RU" b="1" dirty="0" smtClean="0"/>
              <a:t>Цель:</a:t>
            </a:r>
            <a:r>
              <a:rPr lang="ru-RU" dirty="0" smtClean="0"/>
              <a:t> обучение связной письменной речи (текст-описание)</a:t>
            </a:r>
            <a:br>
              <a:rPr lang="ru-RU" dirty="0" smtClean="0"/>
            </a:br>
            <a:r>
              <a:rPr lang="ru-RU" b="1" dirty="0"/>
              <a:t>З</a:t>
            </a:r>
            <a:r>
              <a:rPr lang="ru-RU" b="1" dirty="0" smtClean="0"/>
              <a:t>адачи: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закрепление корневых орфограмм;</a:t>
            </a:r>
            <a:br>
              <a:rPr lang="ru-RU" dirty="0" smtClean="0"/>
            </a:br>
            <a:r>
              <a:rPr lang="ru-RU" dirty="0" smtClean="0"/>
              <a:t>- повторение темы «Состава слова»;</a:t>
            </a:r>
            <a:br>
              <a:rPr lang="ru-RU" dirty="0" smtClean="0"/>
            </a:br>
            <a:r>
              <a:rPr lang="ru-RU" dirty="0" smtClean="0"/>
              <a:t>- повторение темы «Синонимы».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7992888" cy="1008112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Подготовила учитель-логопед школы-интерната №1 им. К.К. Грота.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3415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Ландыши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Узкая тропинка ведёт в чащу. На земле среди деревьев видны крупные зелёные листья. Почти из каждой пары листьев встаёт тонкий стройный стебелёк. На вершине стебелька жемчужные бутоны, ниже свисают фарфоровые кувшинчики.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359171"/>
            <a:ext cx="2921636" cy="1944216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3861048"/>
            <a:ext cx="2694305" cy="2018128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15439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538661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Это самые пахучие и самые прекрасные из весенних цветов – лесные ландыши.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557212"/>
            <a:ext cx="2776879" cy="2223716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3284984"/>
            <a:ext cx="2135882" cy="2851513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71376349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18856" cy="4882554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Ландыш не только красивый цветок. Это растение обладает целебными свойствами. Цветы ландыша служат отличным лекарством больному сердцу. </a:t>
            </a:r>
            <a:r>
              <a:rPr lang="ru-RU" sz="3600" b="1" dirty="0"/>
              <a:t>И</a:t>
            </a:r>
            <a:r>
              <a:rPr lang="ru-RU" sz="3600" b="1" dirty="0" smtClean="0"/>
              <a:t>з свежих цветков делают ландышевые капли. </a:t>
            </a:r>
            <a:endParaRPr lang="ru-RU" sz="3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24128" y="260648"/>
            <a:ext cx="3024336" cy="460851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Что лечит ландыш майский?</a:t>
            </a:r>
            <a:r>
              <a:rPr lang="ru-RU" dirty="0" smtClean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ru-RU" b="1" dirty="0" smtClean="0">
                <a:solidFill>
                  <a:srgbClr val="3A3A2F"/>
                </a:solidFill>
                <a:effectLst/>
                <a:latin typeface="Arial"/>
                <a:ea typeface="Calibri"/>
                <a:cs typeface="Times New Roman"/>
              </a:rPr>
              <a:t>Ландыш внутренне и наружно показан при лечении таких болезней: </a:t>
            </a:r>
            <a:r>
              <a:rPr lang="ru-RU" b="1" dirty="0" smtClean="0">
                <a:solidFill>
                  <a:srgbClr val="0070C0"/>
                </a:solidFill>
                <a:effectLst/>
                <a:latin typeface="Arial"/>
                <a:ea typeface="Calibri"/>
                <a:cs typeface="Times New Roman"/>
              </a:rPr>
              <a:t>неврозы, головная боль, отеки, инфекционные заболевания; пороки сердца, глазные болезни, бессонница, заболевания горла, бронхиальная астма. </a:t>
            </a:r>
            <a:br>
              <a:rPr lang="ru-RU" b="1" dirty="0" smtClean="0">
                <a:solidFill>
                  <a:srgbClr val="0070C0"/>
                </a:solidFill>
                <a:effectLst/>
                <a:latin typeface="Arial"/>
                <a:ea typeface="Calibri"/>
                <a:cs typeface="Times New Roman"/>
              </a:rPr>
            </a:br>
            <a:endParaRPr lang="ru-RU" sz="2000" b="1" dirty="0">
              <a:solidFill>
                <a:srgbClr val="0070C0"/>
              </a:solidFill>
              <a:ea typeface="Calibri"/>
              <a:cs typeface="Times New Roman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324375"/>
            <a:ext cx="1800200" cy="1403305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275589"/>
            <a:ext cx="2154734" cy="1478895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5720630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78896" cy="6106690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Школьники должны знать о полезных свойствах ландыша, оберегать растение от уничтожения, размножать его на пришкольных участках.</a:t>
            </a:r>
            <a:br>
              <a:rPr lang="ru-RU" b="1" dirty="0" smtClean="0"/>
            </a:br>
            <a:r>
              <a:rPr lang="ru-RU" b="1" dirty="0" smtClean="0"/>
              <a:t>(По Н. Верзилину.)</a:t>
            </a:r>
            <a:endParaRPr lang="ru-RU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404664"/>
            <a:ext cx="3240360" cy="35283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В наше время ландыш майский не менее драгоценен, чем жемчужинки из легенды, недаром он занесен в 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Arial"/>
                <a:ea typeface="Calibri"/>
                <a:cs typeface="Times New Roman"/>
              </a:rPr>
              <a:t>Красную Книгу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Arial"/>
                <a:ea typeface="Calibri"/>
                <a:cs typeface="Times New Roman"/>
              </a:rPr>
              <a:t> и охраняется законом.</a:t>
            </a:r>
            <a:endParaRPr lang="ru-RU" sz="2000" b="1" dirty="0"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313" y="4293096"/>
            <a:ext cx="2895167" cy="2160240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6627937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Вопросы и задания к тексту.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853136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/>
              <a:t>Опишите ландыш. С чем сравниваются его цветы?</a:t>
            </a:r>
          </a:p>
          <a:p>
            <a:r>
              <a:rPr lang="ru-RU" sz="4000" b="1" dirty="0" smtClean="0"/>
              <a:t>Расскажите, какими целебными свойствами обладают цветы ландыша.</a:t>
            </a:r>
          </a:p>
          <a:p>
            <a:r>
              <a:rPr lang="ru-RU" sz="4000" b="1" dirty="0" smtClean="0"/>
              <a:t>Какую задачу по охране природы автор ставит перед школьниками?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3913639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/>
              <a:t>Словарно-орфографическая подготовка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56584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Проверьте безударные гласные в корне слов: </a:t>
            </a:r>
            <a:r>
              <a:rPr lang="ru-RU" b="1" i="1" dirty="0" smtClean="0"/>
              <a:t>тр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пинка, з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лёные, в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ршина, ст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белёк, ж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мчужные, п</a:t>
            </a:r>
            <a:r>
              <a:rPr lang="ru-RU" b="1" i="1" dirty="0" smtClean="0">
                <a:solidFill>
                  <a:srgbClr val="C00000"/>
                </a:solidFill>
              </a:rPr>
              <a:t>а</a:t>
            </a:r>
            <a:r>
              <a:rPr lang="ru-RU" b="1" i="1" dirty="0" smtClean="0"/>
              <a:t>хучие, л</a:t>
            </a:r>
            <a:r>
              <a:rPr lang="ru-RU" b="1" i="1" dirty="0" smtClean="0">
                <a:solidFill>
                  <a:srgbClr val="C00000"/>
                </a:solidFill>
              </a:rPr>
              <a:t>е</a:t>
            </a:r>
            <a:r>
              <a:rPr lang="ru-RU" b="1" i="1" dirty="0" smtClean="0"/>
              <a:t>карство, п</a:t>
            </a:r>
            <a:r>
              <a:rPr lang="ru-RU" b="1" i="1" dirty="0" smtClean="0">
                <a:solidFill>
                  <a:srgbClr val="C00000"/>
                </a:solidFill>
              </a:rPr>
              <a:t>о</a:t>
            </a:r>
            <a:r>
              <a:rPr lang="ru-RU" b="1" i="1" dirty="0" smtClean="0"/>
              <a:t>лезные.</a:t>
            </a:r>
          </a:p>
          <a:p>
            <a:r>
              <a:rPr lang="ru-RU" b="1" dirty="0" smtClean="0"/>
              <a:t>Обратите внимание на написание слов: </a:t>
            </a:r>
            <a:r>
              <a:rPr lang="ru-RU" b="1" i="1" dirty="0" smtClean="0">
                <a:solidFill>
                  <a:srgbClr val="C00000"/>
                </a:solidFill>
              </a:rPr>
              <a:t>фарфоровые, целебные, ландышевые.</a:t>
            </a:r>
          </a:p>
          <a:p>
            <a:r>
              <a:rPr lang="ru-RU" b="1" dirty="0" smtClean="0"/>
              <a:t>Подберите синонимы к следующим словам: </a:t>
            </a:r>
            <a:r>
              <a:rPr lang="ru-RU" b="1" i="1" dirty="0" smtClean="0">
                <a:solidFill>
                  <a:srgbClr val="002060"/>
                </a:solidFill>
              </a:rPr>
              <a:t>пахучие, прекрасные, полезные.</a:t>
            </a:r>
          </a:p>
          <a:p>
            <a:r>
              <a:rPr lang="ru-RU" b="1" dirty="0" smtClean="0"/>
              <a:t>Разберите по составу следующие слова: </a:t>
            </a:r>
            <a:r>
              <a:rPr lang="ru-RU" b="1" i="1" dirty="0" smtClean="0">
                <a:solidFill>
                  <a:srgbClr val="002060"/>
                </a:solidFill>
              </a:rPr>
              <a:t>свисают, оберегать, размножать.</a:t>
            </a:r>
            <a:endParaRPr lang="ru-RU" b="1" i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39752" y="1772816"/>
            <a:ext cx="144016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95936" y="1772816"/>
            <a:ext cx="144016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52120" y="1772816"/>
            <a:ext cx="144016" cy="2160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2204864"/>
            <a:ext cx="108012" cy="1440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987824" y="2204864"/>
            <a:ext cx="216024" cy="1440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088" y="2204864"/>
            <a:ext cx="144016" cy="1440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48264" y="2204864"/>
            <a:ext cx="216024" cy="14401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 flipH="1">
            <a:off x="971600" y="2564904"/>
            <a:ext cx="163446" cy="36004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8466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ln w="38100"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sz="4000" b="1" dirty="0" smtClean="0"/>
              <a:t>1. Прекрасные весенние цветы.</a:t>
            </a:r>
          </a:p>
          <a:p>
            <a:r>
              <a:rPr lang="ru-RU" sz="4000" b="1" dirty="0" smtClean="0"/>
              <a:t>2. Лекарственное растение.</a:t>
            </a:r>
          </a:p>
          <a:p>
            <a:r>
              <a:rPr lang="ru-RU" sz="4000" b="1" dirty="0" smtClean="0"/>
              <a:t>3. Участие школьников в охране природы.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2072098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829" y="2488704"/>
            <a:ext cx="1987476" cy="1591564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521" y="188640"/>
            <a:ext cx="2173784" cy="1446554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145245"/>
            <a:ext cx="1571997" cy="2098697"/>
          </a:xfrm>
          <a:prstGeom prst="rect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3779912" y="5229200"/>
            <a:ext cx="2304256" cy="93610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Что лечит ландыш </a:t>
            </a:r>
            <a:r>
              <a:rPr lang="ru-RU" b="1" dirty="0" smtClean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майский ландыш?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67544" y="2492896"/>
            <a:ext cx="1944216" cy="201622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Ландыш занесен </a:t>
            </a:r>
            <a:r>
              <a:rPr lang="ru-RU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в </a:t>
            </a:r>
            <a:r>
              <a:rPr lang="ru-RU" sz="2000" b="1" dirty="0">
                <a:solidFill>
                  <a:srgbClr val="C00000"/>
                </a:solidFill>
                <a:latin typeface="Arial"/>
                <a:ea typeface="Calibri"/>
                <a:cs typeface="Times New Roman"/>
              </a:rPr>
              <a:t>Красную Книгу</a:t>
            </a:r>
            <a:r>
              <a:rPr lang="ru-RU" sz="20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и охраняется законом.</a:t>
            </a:r>
            <a:endParaRPr lang="ru-RU" dirty="0"/>
          </a:p>
        </p:txBody>
      </p:sp>
      <p:sp>
        <p:nvSpPr>
          <p:cNvPr id="7" name="Табличка 6"/>
          <p:cNvSpPr/>
          <p:nvPr/>
        </p:nvSpPr>
        <p:spPr>
          <a:xfrm>
            <a:off x="4499992" y="1844824"/>
            <a:ext cx="601216" cy="529021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Табличка 7"/>
          <p:cNvSpPr/>
          <p:nvPr/>
        </p:nvSpPr>
        <p:spPr>
          <a:xfrm>
            <a:off x="6084168" y="2907033"/>
            <a:ext cx="685831" cy="593975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2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9" name="Табличка 8"/>
          <p:cNvSpPr/>
          <p:nvPr/>
        </p:nvSpPr>
        <p:spPr>
          <a:xfrm>
            <a:off x="4644009" y="4365104"/>
            <a:ext cx="648072" cy="576064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3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0" name="Табличка 9"/>
          <p:cNvSpPr/>
          <p:nvPr/>
        </p:nvSpPr>
        <p:spPr>
          <a:xfrm>
            <a:off x="2843808" y="2939081"/>
            <a:ext cx="576064" cy="576562"/>
          </a:xfrm>
          <a:prstGeom prst="plaque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4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9985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283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Тема: «Ландыши» Цель: обучение связной письменной речи (текст-описание) Задачи:   - закрепление корневых орфограмм; - повторение темы «Состава слова»; - повторение темы «Синонимы».  </vt:lpstr>
      <vt:lpstr>Ландыши </vt:lpstr>
      <vt:lpstr>Это самые пахучие и самые прекрасные из весенних цветов – лесные ландыши.</vt:lpstr>
      <vt:lpstr>Ландыш не только красивый цветок. Это растение обладает целебными свойствами. Цветы ландыша служат отличным лекарством больному сердцу. Из свежих цветков делают ландышевые капли. </vt:lpstr>
      <vt:lpstr>Школьники должны знать о полезных свойствах ландыша, оберегать растение от уничтожения, размножать его на пришкольных участках. (По Н. Верзилину.)</vt:lpstr>
      <vt:lpstr>Вопросы и задания к тексту.</vt:lpstr>
      <vt:lpstr>Словарно-орфографическая подготовка</vt:lpstr>
      <vt:lpstr>ПЛАН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«Ландыши» Цель: обучение связной письменной речи. Задачи:   - закрепление корневых орфограмм; - повторение состава слова; - повторение темы синонимы.</dc:title>
  <dc:creator>Васянович Нина</dc:creator>
  <cp:lastModifiedBy>Васянович Нина</cp:lastModifiedBy>
  <cp:revision>13</cp:revision>
  <dcterms:created xsi:type="dcterms:W3CDTF">2016-01-16T16:20:04Z</dcterms:created>
  <dcterms:modified xsi:type="dcterms:W3CDTF">2016-01-16T20:31:10Z</dcterms:modified>
</cp:coreProperties>
</file>