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19F51D-9999-4FBD-985E-111CE2E7B7DB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8CAFFE-1F53-4730-987B-C4B9A8705B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6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392487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Тема:</a:t>
            </a:r>
            <a:r>
              <a:rPr lang="ru-RU" sz="3200" b="1" dirty="0" smtClean="0"/>
              <a:t> «Нелюдим»</a:t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Цель: </a:t>
            </a:r>
            <a:r>
              <a:rPr lang="ru-RU" sz="3200" b="1" dirty="0" smtClean="0"/>
              <a:t>развитие письменной связной речи.</a:t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Задачи: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-закрепление написания предложений с однородными членами;</a:t>
            </a:r>
            <a:br>
              <a:rPr lang="ru-RU" sz="3200" b="1" dirty="0" smtClean="0"/>
            </a:br>
            <a:r>
              <a:rPr lang="ru-RU" sz="3200" b="1" dirty="0" smtClean="0"/>
              <a:t>-расширение словарного запаса: нелюдимый, нечуткий, недаром;</a:t>
            </a:r>
            <a:br>
              <a:rPr lang="ru-RU" sz="3200" b="1" dirty="0" smtClean="0"/>
            </a:br>
            <a:r>
              <a:rPr lang="ru-RU" sz="3200" b="1" dirty="0" smtClean="0"/>
              <a:t>-закрепление написания корневых орфограмм.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920880" cy="151216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Подготовила учитель-логопед ГБОУ школы-интерната №1 им. </a:t>
            </a:r>
            <a:r>
              <a:rPr lang="ru-RU" b="1" dirty="0" err="1" smtClean="0">
                <a:solidFill>
                  <a:schemeClr val="tx1"/>
                </a:solidFill>
              </a:rPr>
              <a:t>К.К.Грота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017" y="2564904"/>
            <a:ext cx="2016224" cy="1342821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5280"/>
            <a:ext cx="1957760" cy="1302800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279563"/>
            <a:ext cx="2088232" cy="1393242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07" y="4869160"/>
            <a:ext cx="1512168" cy="1386154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887" y="4960525"/>
            <a:ext cx="1902627" cy="1189142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39996"/>
            <a:ext cx="1751856" cy="1313892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9" name="Солнце 8"/>
          <p:cNvSpPr/>
          <p:nvPr/>
        </p:nvSpPr>
        <p:spPr>
          <a:xfrm>
            <a:off x="4283968" y="1720438"/>
            <a:ext cx="864096" cy="84446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10" name="Солнце 9"/>
          <p:cNvSpPr/>
          <p:nvPr/>
        </p:nvSpPr>
        <p:spPr>
          <a:xfrm>
            <a:off x="5698976" y="268843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1" name="Солнце 10"/>
          <p:cNvSpPr/>
          <p:nvPr/>
        </p:nvSpPr>
        <p:spPr>
          <a:xfrm>
            <a:off x="4258816" y="400253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2" name="Солнце 11"/>
          <p:cNvSpPr/>
          <p:nvPr/>
        </p:nvSpPr>
        <p:spPr>
          <a:xfrm>
            <a:off x="2578800" y="2662071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3013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4088777" cy="3877815"/>
          </a:xfrm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/>
              <a:t>Мария Ивановна долго болела. Все ученики навещали учительницу, приносили цветы, рассказывали смешные истории и интересные новости.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Нелюдим.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59" y="2132856"/>
            <a:ext cx="2619375" cy="1743075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02" y="4221088"/>
            <a:ext cx="1743382" cy="1890022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2499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1" y="2204864"/>
            <a:ext cx="4459573" cy="3960440"/>
          </a:xfrm>
          <a:ln w="28575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l"/>
            <a:r>
              <a:rPr lang="ru-RU" sz="3600" b="1" dirty="0" smtClean="0"/>
              <a:t>Один Вася </a:t>
            </a:r>
            <a:r>
              <a:rPr lang="ru-RU" sz="3600" b="1" dirty="0" err="1" smtClean="0"/>
              <a:t>Сипунов</a:t>
            </a:r>
            <a:r>
              <a:rPr lang="ru-RU" sz="3600" b="1" dirty="0"/>
              <a:t> </a:t>
            </a:r>
            <a:r>
              <a:rPr lang="ru-RU" sz="3600" b="1" dirty="0" smtClean="0"/>
              <a:t>не навещал учительницу. Недаром он слыл нелюдимым и нечутким мальчишкой.  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20888"/>
            <a:ext cx="3669541" cy="2448272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1604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184" y="620689"/>
            <a:ext cx="2520280" cy="29444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001" y="559398"/>
            <a:ext cx="4888111" cy="5893938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/>
              <a:t>Мария Ивановна выздоровела, пришла в класс и поблагодарила всех за внимание во время болезни. А Васю </a:t>
            </a:r>
            <a:r>
              <a:rPr lang="ru-RU" sz="3200" b="1" dirty="0" err="1" smtClean="0"/>
              <a:t>Сипунова</a:t>
            </a:r>
            <a:r>
              <a:rPr lang="ru-RU" sz="3200" b="1" dirty="0" smtClean="0"/>
              <a:t> поблагодарила отдельно и необычно. Она подошла, пожала ему руку и назвала настоящим мужчиной.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28184" y="3603812"/>
            <a:ext cx="2592288" cy="28495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908720"/>
            <a:ext cx="2832315" cy="2124235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660" y="4005064"/>
            <a:ext cx="2651625" cy="1872208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38008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4579" y="548681"/>
            <a:ext cx="3422483" cy="26642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Ребята удивились. И вот что рассказала учительница. Вася не навещал её, но он каждый день приходил к её старенькой маме и приносил по два ведра воды и по две охапки дров.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626" y="548680"/>
            <a:ext cx="2490742" cy="2283180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194" y="2996952"/>
            <a:ext cx="2399928" cy="1799946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941168"/>
            <a:ext cx="2248024" cy="1405015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6680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1" y="2132856"/>
            <a:ext cx="4171542" cy="4320480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sz="4000" b="1" dirty="0" smtClean="0"/>
              <a:t>Каждый заботится, как умеет. Разве это плохо?</a:t>
            </a:r>
            <a:br>
              <a:rPr lang="ru-RU" sz="4000" b="1" dirty="0" smtClean="0"/>
            </a:br>
            <a:r>
              <a:rPr lang="ru-RU" sz="4000" b="1" dirty="0" smtClean="0"/>
              <a:t>(По Е. Пермяку.)</a:t>
            </a:r>
            <a:endParaRPr lang="ru-RU" sz="4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4298"/>
            <a:ext cx="2376264" cy="1582611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4298"/>
            <a:ext cx="2241658" cy="1582611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79115"/>
            <a:ext cx="2520280" cy="1680187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420888"/>
            <a:ext cx="3418847" cy="1921392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523" y="4509120"/>
            <a:ext cx="2687960" cy="2015970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9315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Объясните, как понимаете значение слова </a:t>
            </a:r>
            <a:r>
              <a:rPr lang="ru-RU" b="1" i="1" dirty="0" smtClean="0">
                <a:solidFill>
                  <a:srgbClr val="C00000"/>
                </a:solidFill>
              </a:rPr>
              <a:t>нелюдимый</a:t>
            </a:r>
            <a:r>
              <a:rPr lang="ru-RU" b="1" i="1" dirty="0" smtClean="0"/>
              <a:t>?</a:t>
            </a:r>
          </a:p>
          <a:p>
            <a:r>
              <a:rPr lang="ru-RU" b="1" dirty="0" smtClean="0"/>
              <a:t>Кого называли нелюдимым нечутким мальчишкой?</a:t>
            </a:r>
          </a:p>
          <a:p>
            <a:r>
              <a:rPr lang="ru-RU" b="1" dirty="0" smtClean="0"/>
              <a:t>Каким на самом деле оказался Вася Сапунов?</a:t>
            </a:r>
          </a:p>
          <a:p>
            <a:r>
              <a:rPr lang="ru-RU" b="1" dirty="0" smtClean="0"/>
              <a:t>Сравните, каким образом проявляли заботу об учительнице все дети и Вася </a:t>
            </a:r>
            <a:r>
              <a:rPr lang="ru-RU" b="1" dirty="0" err="1" smtClean="0"/>
              <a:t>Сипунов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Можно ли здесь ставить вопрос о том, что лучше?</a:t>
            </a:r>
          </a:p>
          <a:p>
            <a:r>
              <a:rPr lang="ru-RU" b="1" dirty="0" smtClean="0"/>
              <a:t>Какова основная мысль рассказа?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sz="4400" b="1" i="1" dirty="0" smtClean="0"/>
              <a:t>Вопросы и задания к тексту.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91218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Найдите предложения с однородными членами, объясните постановку знаков препинания.</a:t>
            </a:r>
          </a:p>
          <a:p>
            <a:r>
              <a:rPr lang="ru-RU" b="1" dirty="0" smtClean="0"/>
              <a:t>Вставьте пропущенные буквы и объясните их написание: б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лела, нав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щали, ра</a:t>
            </a:r>
            <a:r>
              <a:rPr lang="ru-RU" b="1" dirty="0" smtClean="0">
                <a:solidFill>
                  <a:srgbClr val="C00000"/>
                </a:solidFill>
              </a:rPr>
              <a:t>сс</a:t>
            </a:r>
            <a:r>
              <a:rPr lang="ru-RU" b="1" dirty="0" smtClean="0"/>
              <a:t>казывали, прин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сили, интере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/>
              <a:t>ные, вызд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р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вела, уд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/>
              <a:t>вились, прих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дил, оха</a:t>
            </a:r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b="1" dirty="0" smtClean="0"/>
              <a:t>ка.</a:t>
            </a:r>
          </a:p>
          <a:p>
            <a:r>
              <a:rPr lang="ru-RU" b="1" dirty="0" smtClean="0"/>
              <a:t>Запомните, как пишутся слова: </a:t>
            </a:r>
            <a:r>
              <a:rPr lang="ru-RU" b="1" i="1" dirty="0" smtClean="0">
                <a:solidFill>
                  <a:srgbClr val="C00000"/>
                </a:solidFill>
              </a:rPr>
              <a:t>заботится, недаром.</a:t>
            </a:r>
          </a:p>
          <a:p>
            <a:r>
              <a:rPr lang="ru-RU" b="1" dirty="0" smtClean="0"/>
              <a:t>Объясните разницу в значении слов: </a:t>
            </a:r>
            <a:r>
              <a:rPr lang="ru-RU" b="1" i="1" dirty="0" smtClean="0">
                <a:solidFill>
                  <a:srgbClr val="C00000"/>
                </a:solidFill>
              </a:rPr>
              <a:t>нелюдимый, нечуткий</a:t>
            </a:r>
            <a:r>
              <a:rPr lang="ru-RU" b="1" dirty="0" smtClean="0"/>
              <a:t>. Запомните, как они пишутся.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sz="3600" b="1" dirty="0" smtClean="0"/>
              <a:t>Словарно-орфографическая подготовка</a:t>
            </a:r>
            <a:endParaRPr lang="ru-RU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3573016"/>
            <a:ext cx="14401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5976" y="3573016"/>
            <a:ext cx="14401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8124" y="3573016"/>
            <a:ext cx="25202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3933056"/>
            <a:ext cx="7200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3933056"/>
            <a:ext cx="14401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3933056"/>
            <a:ext cx="7200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0112" y="3933056"/>
            <a:ext cx="21602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933056"/>
            <a:ext cx="14401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09229" y="4298166"/>
            <a:ext cx="113655" cy="180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832" y="4298166"/>
            <a:ext cx="144016" cy="180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4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640960" cy="3877815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3600" b="1" dirty="0" smtClean="0"/>
              <a:t>Дети навещали Марию Ивановну.</a:t>
            </a:r>
          </a:p>
          <a:p>
            <a:r>
              <a:rPr lang="ru-RU" sz="3600" b="1" dirty="0" smtClean="0"/>
              <a:t>2. Нелюдимый и нечуткий.</a:t>
            </a:r>
          </a:p>
          <a:p>
            <a:r>
              <a:rPr lang="ru-RU" sz="3600" b="1" dirty="0" smtClean="0"/>
              <a:t>3. Благодарность учительницы.</a:t>
            </a:r>
          </a:p>
          <a:p>
            <a:r>
              <a:rPr lang="ru-RU" sz="3600" b="1" dirty="0" smtClean="0"/>
              <a:t>4. Рассказ Марии Ивановны.</a:t>
            </a:r>
          </a:p>
          <a:p>
            <a:r>
              <a:rPr lang="ru-RU" sz="3600" b="1" dirty="0" smtClean="0"/>
              <a:t>5. Каждый заботится как умеет.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План.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40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158</TotalTime>
  <Words>292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Тема: «Нелюдим» Цель: развитие письменной связной речи. Задачи: -закрепление написания предложений с однородными членами; -расширение словарного запаса: нелюдимый, нечуткий, недаром; -закрепление написания корневых орфограмм.</vt:lpstr>
      <vt:lpstr>Нелюдим.</vt:lpstr>
      <vt:lpstr>Один Вася Сипунов не навещал учительницу. Недаром он слыл нелюдимым и нечутким мальчишкой.  </vt:lpstr>
      <vt:lpstr>Презентация PowerPoint</vt:lpstr>
      <vt:lpstr>Презентация PowerPoint</vt:lpstr>
      <vt:lpstr>Каждый заботится, как умеет. Разве это плохо? (По Е. Пермяку.)</vt:lpstr>
      <vt:lpstr>Вопросы и задания к тексту.</vt:lpstr>
      <vt:lpstr>Словарно-орфографическая подготовка</vt:lpstr>
      <vt:lpstr>План.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«Нелюдим» Цель: развитие письменной связной речи. Задачи: -закрепление написания предложений с однородными членами; -расширение словарного запаса: нелюдимый, нечуткий, недаром; -закрепление написания корневых орфограмм.</dc:title>
  <dc:creator>Васянович Нина</dc:creator>
  <cp:lastModifiedBy>Васянович Нина</cp:lastModifiedBy>
  <cp:revision>14</cp:revision>
  <dcterms:created xsi:type="dcterms:W3CDTF">2016-01-14T18:42:36Z</dcterms:created>
  <dcterms:modified xsi:type="dcterms:W3CDTF">2016-01-14T21:21:28Z</dcterms:modified>
</cp:coreProperties>
</file>