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392906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по опытно – экспериментальной деятельности для детей подготовительной к школе группе</a:t>
            </a:r>
            <a:br>
              <a:rPr lang="ru-RU" dirty="0" smtClean="0"/>
            </a:br>
            <a:r>
              <a:rPr lang="ru-RU" dirty="0" smtClean="0"/>
              <a:t>«ВОЛШЕБШИЦА ВОДА»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Разноцветная речка</a:t>
            </a:r>
            <a:br>
              <a:rPr lang="ru-RU" dirty="0" smtClean="0"/>
            </a:br>
            <a:r>
              <a:rPr lang="ru-RU" dirty="0" smtClean="0"/>
              <a:t>(Экологическая сказка)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5715016"/>
            <a:ext cx="7854696" cy="1000132"/>
          </a:xfrm>
        </p:spPr>
        <p:txBody>
          <a:bodyPr/>
          <a:lstStyle/>
          <a:p>
            <a:pPr algn="just"/>
            <a:r>
              <a:rPr lang="ru-RU" dirty="0" smtClean="0"/>
              <a:t>Текла по равнине речка с чистой водой – звалась Прозрачной.</a:t>
            </a:r>
            <a:endParaRPr lang="ru-RU" dirty="0"/>
          </a:p>
        </p:txBody>
      </p:sp>
      <p:pic>
        <p:nvPicPr>
          <p:cNvPr id="28674" name="Picture 2" descr="http://img1.liveinternet.ru/images/attach/c/3/83/317/83317303_7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358114" cy="3644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юдю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5"/>
            <a:ext cx="7643866" cy="380055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Построили на ее берегу завод игрушек. Для работы ему нужно много воды. Проложили от завода к речке две трубы. По одной вода на завод вливается чистая, прозрачная, по другой обратно выливается грязная, отработанная. Речка стала здесь красная, как мак.</a:t>
            </a:r>
            <a:endParaRPr lang="ru-RU" dirty="0"/>
          </a:p>
        </p:txBody>
      </p:sp>
      <p:pic>
        <p:nvPicPr>
          <p:cNvPr id="27654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23250"/>
            <a:ext cx="1228732" cy="13046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юдюк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40136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105400"/>
            <a:ext cx="7854696" cy="1752600"/>
          </a:xfrm>
        </p:spPr>
        <p:txBody>
          <a:bodyPr/>
          <a:lstStyle/>
          <a:p>
            <a:pPr algn="just"/>
            <a:r>
              <a:rPr lang="ru-RU" dirty="0" smtClean="0"/>
              <a:t>Затем построили еще один завод – резиновых сапог. Он прозрачную воду жадно пьет, сбрасывая по трубе обратно грязную воду. И стала речка здесь чернее черных резиновых сапог.</a:t>
            </a:r>
            <a:endParaRPr lang="ru-RU" dirty="0"/>
          </a:p>
        </p:txBody>
      </p:sp>
      <p:pic>
        <p:nvPicPr>
          <p:cNvPr id="5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142984"/>
            <a:ext cx="1228732" cy="1304665"/>
          </a:xfrm>
          <a:prstGeom prst="rect">
            <a:avLst/>
          </a:prstGeom>
          <a:noFill/>
        </p:spPr>
      </p:pic>
      <p:pic>
        <p:nvPicPr>
          <p:cNvPr id="10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959611" cy="1018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юдюка\Desktop\83317303_large_7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58180" cy="388298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7854696" cy="17721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Вырос на берегу и третий завод – ситцевый. Речка сделалась тут серо-буро-малиновой – пестрее самого ситца.</a:t>
            </a:r>
          </a:p>
          <a:p>
            <a:pPr algn="just"/>
            <a:r>
              <a:rPr lang="ru-RU" dirty="0" smtClean="0"/>
              <a:t>Была речка чистой, называлась Прозрачной, да стала грязной – Разноцветной. Стала маловодной: много воды заводы выпивают. Людям ни постирать, ни умыться, ни попить, ни рыбы наловить!</a:t>
            </a:r>
            <a:endParaRPr lang="ru-RU" dirty="0"/>
          </a:p>
        </p:txBody>
      </p:sp>
      <p:pic>
        <p:nvPicPr>
          <p:cNvPr id="5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1228732" cy="1304665"/>
          </a:xfrm>
          <a:prstGeom prst="rect">
            <a:avLst/>
          </a:prstGeom>
          <a:noFill/>
        </p:spPr>
      </p:pic>
      <p:pic>
        <p:nvPicPr>
          <p:cNvPr id="7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959611" cy="1018913"/>
          </a:xfrm>
          <a:prstGeom prst="rect">
            <a:avLst/>
          </a:prstGeom>
          <a:noFill/>
        </p:spPr>
      </p:pic>
      <p:pic>
        <p:nvPicPr>
          <p:cNvPr id="9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714488"/>
            <a:ext cx="959611" cy="1018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юдюка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28814" cy="41434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1054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Пожаловал на берег Разноцветной Самый Главный Санитар. На заводах побывал, все узнал и очень рассердился. И приказал: срочно построить на всех заводах водоочистки. Пусть в цехах грязная вода «чистится – отмывается» и за дело принимается, и так без конца. Тогда в речке воды больше станет, и будет она всегда чистой.</a:t>
            </a:r>
            <a:endParaRPr lang="ru-RU" dirty="0"/>
          </a:p>
        </p:txBody>
      </p:sp>
      <p:pic>
        <p:nvPicPr>
          <p:cNvPr id="5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00108"/>
            <a:ext cx="1228732" cy="1304665"/>
          </a:xfrm>
          <a:prstGeom prst="rect">
            <a:avLst/>
          </a:prstGeom>
          <a:noFill/>
        </p:spPr>
      </p:pic>
      <p:pic>
        <p:nvPicPr>
          <p:cNvPr id="7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252" y="1142984"/>
            <a:ext cx="959611" cy="1018913"/>
          </a:xfrm>
          <a:prstGeom prst="rect">
            <a:avLst/>
          </a:prstGeom>
          <a:noFill/>
        </p:spPr>
      </p:pic>
      <p:pic>
        <p:nvPicPr>
          <p:cNvPr id="9" name="Picture 6" descr="C:\Users\дюдюка\Desktop\39764~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785926"/>
            <a:ext cx="959611" cy="1018913"/>
          </a:xfrm>
          <a:prstGeom prst="rect">
            <a:avLst/>
          </a:prstGeom>
          <a:noFill/>
        </p:spPr>
      </p:pic>
      <p:pic>
        <p:nvPicPr>
          <p:cNvPr id="24583" name="Picture 7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214554"/>
            <a:ext cx="928694" cy="1827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C -0.07882 0.03356 -0.15764 0.06736 -0.221 0.06874 C -0.28437 0.07013 -0.31944 0.03124 -0.38073 0.00856 C -0.44201 -0.01413 -0.53889 -0.03797 -0.58871 -0.06667 C -0.63854 -0.09538 -0.66389 -0.16366 -0.67916 -0.16343 C -0.69444 -0.1632 -0.68003 -0.08033 -0.68073 -0.06459 " pathEditMode="relative" ptsTypes="aaaaaA">
                                      <p:cBhvr>
                                        <p:cTn id="27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54696" cy="1752600"/>
          </a:xfrm>
        </p:spPr>
        <p:txBody>
          <a:bodyPr/>
          <a:lstStyle/>
          <a:p>
            <a:pPr algn="just"/>
            <a:r>
              <a:rPr lang="ru-RU" dirty="0" smtClean="0"/>
              <a:t>С той поры речка Разноцветная вновь стала речкой Прозрачной, чистой. Хочешь – стирай, хочешь – пей, можешь - искупаться, и рыбы наловить, и ухи наварить.</a:t>
            </a:r>
            <a:endParaRPr lang="ru-RU" dirty="0"/>
          </a:p>
        </p:txBody>
      </p:sp>
      <p:pic>
        <p:nvPicPr>
          <p:cNvPr id="4" name="Picture 2" descr="http://img1.liveinternet.ru/images/attach/c/3/83/317/83317303_7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358114" cy="3644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юдюка\Desktop\sxemy-voda-pesok\схемы -вода,  песок\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3644"/>
            <a:ext cx="6929486" cy="528435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Свойства воды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а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86713" cy="5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Очень добродушная,</a:t>
            </a:r>
          </a:p>
          <a:p>
            <a:pPr algn="l"/>
            <a:r>
              <a:rPr lang="ru-RU" sz="3200" dirty="0" smtClean="0"/>
              <a:t>Я мягкая, послушная,</a:t>
            </a:r>
          </a:p>
          <a:p>
            <a:pPr algn="l"/>
            <a:r>
              <a:rPr lang="ru-RU" sz="3200" dirty="0" smtClean="0"/>
              <a:t>Но когда я захочу, </a:t>
            </a:r>
          </a:p>
          <a:p>
            <a:pPr algn="l"/>
            <a:r>
              <a:rPr lang="ru-RU" sz="3200" dirty="0" smtClean="0"/>
              <a:t>Даже камень источу.</a:t>
            </a:r>
          </a:p>
          <a:p>
            <a:pPr algn="ctr"/>
            <a:r>
              <a:rPr lang="ru-RU" sz="3200" dirty="0" smtClean="0"/>
              <a:t>(ВОДА)</a:t>
            </a:r>
            <a:endParaRPr lang="ru-RU" sz="3200" dirty="0"/>
          </a:p>
        </p:txBody>
      </p:sp>
      <p:pic>
        <p:nvPicPr>
          <p:cNvPr id="2049" name="Picture 1" descr="C:\Users\дюдюка\Desktop\7592393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887" y="1443485"/>
            <a:ext cx="3176630" cy="48498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resher.ru/images/krasota-pustyn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357982" cy="4723372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Без воды всё живое на свете погибнет.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ВОДА ЭТО ЖИЗНЬ!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10" descr="lilia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57628"/>
            <a:ext cx="23764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lebed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28736"/>
            <a:ext cx="406241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14752"/>
            <a:ext cx="21097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oblaka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714488"/>
            <a:ext cx="63912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3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000372"/>
            <a:ext cx="1485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7854696" cy="1752600"/>
          </a:xfrm>
        </p:spPr>
        <p:txBody>
          <a:bodyPr/>
          <a:lstStyle/>
          <a:p>
            <a:pPr algn="l"/>
            <a:r>
              <a:rPr lang="ru-RU" dirty="0" smtClean="0"/>
              <a:t>Вы слыхали о воде?</a:t>
            </a:r>
          </a:p>
          <a:p>
            <a:pPr algn="l"/>
            <a:r>
              <a:rPr lang="ru-RU" dirty="0" smtClean="0"/>
              <a:t>Говорят, она везде!</a:t>
            </a:r>
          </a:p>
          <a:p>
            <a:pPr algn="l"/>
            <a:r>
              <a:rPr lang="ru-RU" dirty="0" smtClean="0"/>
              <a:t>В луже, в море, в океане.</a:t>
            </a:r>
            <a:endParaRPr lang="ru-RU" dirty="0"/>
          </a:p>
        </p:txBody>
      </p:sp>
      <p:pic>
        <p:nvPicPr>
          <p:cNvPr id="1030" name="Picture 6" descr="http://www.stihi.ru/pics/2012/09/14/9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57232"/>
            <a:ext cx="4019550" cy="2695576"/>
          </a:xfrm>
          <a:prstGeom prst="rect">
            <a:avLst/>
          </a:prstGeom>
          <a:noFill/>
        </p:spPr>
      </p:pic>
      <p:pic>
        <p:nvPicPr>
          <p:cNvPr id="1032" name="Picture 8" descr="http://www.stihi.ru/pics/2009/08/25/7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019550" cy="3019425"/>
          </a:xfrm>
          <a:prstGeom prst="rect">
            <a:avLst/>
          </a:prstGeom>
          <a:noFill/>
        </p:spPr>
      </p:pic>
      <p:pic>
        <p:nvPicPr>
          <p:cNvPr id="1034" name="Picture 10" descr="http://www.neonett.ru/wp-content/uploads/2008/04/d85de08a37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4019550" cy="255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854696" cy="1752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И в водопроводном кране,</a:t>
            </a:r>
            <a:endParaRPr lang="ru-RU" dirty="0"/>
          </a:p>
        </p:txBody>
      </p:sp>
      <p:pic>
        <p:nvPicPr>
          <p:cNvPr id="21506" name="Picture 2" descr="http://www.moe-online.ru/image/news/211056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52206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7854696" cy="1752600"/>
          </a:xfrm>
        </p:spPr>
        <p:txBody>
          <a:bodyPr/>
          <a:lstStyle/>
          <a:p>
            <a:pPr algn="l"/>
            <a:r>
              <a:rPr lang="ru-RU" dirty="0" smtClean="0"/>
              <a:t>Как сосулька, замерзает,</a:t>
            </a:r>
          </a:p>
          <a:p>
            <a:pPr algn="l"/>
            <a:r>
              <a:rPr lang="ru-RU" dirty="0" smtClean="0"/>
              <a:t>В лес туманом заползает,</a:t>
            </a:r>
            <a:endParaRPr lang="ru-RU" dirty="0"/>
          </a:p>
        </p:txBody>
      </p:sp>
      <p:pic>
        <p:nvPicPr>
          <p:cNvPr id="20482" name="Picture 2" descr="http://www.stihi.ru/pics/2012/10/26/3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107" y="928670"/>
            <a:ext cx="4717633" cy="2928958"/>
          </a:xfrm>
          <a:prstGeom prst="rect">
            <a:avLst/>
          </a:prstGeom>
          <a:noFill/>
        </p:spPr>
      </p:pic>
      <p:pic>
        <p:nvPicPr>
          <p:cNvPr id="20484" name="Picture 4" descr="http://img0.liveinternet.ru/images/attach/b/0/10430/10430140_tu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019550" cy="3019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2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7854696" cy="1752600"/>
          </a:xfrm>
        </p:spPr>
        <p:txBody>
          <a:bodyPr/>
          <a:lstStyle/>
          <a:p>
            <a:pPr algn="l"/>
            <a:r>
              <a:rPr lang="ru-RU" dirty="0" smtClean="0"/>
              <a:t>Ледником в горах зовётся,</a:t>
            </a:r>
          </a:p>
          <a:p>
            <a:pPr algn="l"/>
            <a:r>
              <a:rPr lang="ru-RU" dirty="0" smtClean="0"/>
              <a:t>Лентой серебристой вьётся,</a:t>
            </a:r>
            <a:endParaRPr lang="ru-RU" dirty="0"/>
          </a:p>
        </p:txBody>
      </p:sp>
      <p:pic>
        <p:nvPicPr>
          <p:cNvPr id="19458" name="Picture 2" descr="http://www.amic.ru/images/gallery_07-2011/640.1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73108"/>
            <a:ext cx="5805500" cy="4361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Мы привыкли, что вода </a:t>
            </a:r>
          </a:p>
          <a:p>
            <a:pPr algn="l"/>
            <a:r>
              <a:rPr lang="ru-RU" dirty="0" smtClean="0"/>
              <a:t>Наша спутница всегда. </a:t>
            </a:r>
          </a:p>
          <a:p>
            <a:pPr algn="l"/>
            <a:r>
              <a:rPr lang="ru-RU" dirty="0" smtClean="0"/>
              <a:t>Без неё нам не умыться, </a:t>
            </a:r>
          </a:p>
          <a:p>
            <a:pPr algn="l"/>
            <a:r>
              <a:rPr lang="ru-RU" dirty="0" smtClean="0"/>
              <a:t>Не наесться, не напиться!</a:t>
            </a:r>
            <a:endParaRPr lang="ru-RU" dirty="0"/>
          </a:p>
        </p:txBody>
      </p:sp>
      <p:pic>
        <p:nvPicPr>
          <p:cNvPr id="18434" name="Picture 2" descr="http://hochu.ua/thumbnails/articles/cropg_620x400/24199_10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4019550" cy="2667000"/>
          </a:xfrm>
          <a:prstGeom prst="rect">
            <a:avLst/>
          </a:prstGeom>
          <a:noFill/>
        </p:spPr>
      </p:pic>
      <p:pic>
        <p:nvPicPr>
          <p:cNvPr id="18436" name="Picture 4" descr="http://vidadebebe.terra.com.br/attach/img_up/integra/21-07-11_08_22.07%20Receitas%20de%20papinhas%20AB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380310" cy="2428892"/>
          </a:xfrm>
          <a:prstGeom prst="rect">
            <a:avLst/>
          </a:prstGeom>
          <a:noFill/>
        </p:spPr>
      </p:pic>
      <p:pic>
        <p:nvPicPr>
          <p:cNvPr id="18438" name="Picture 6" descr="http://www.compulenta.ru/upload/iblock/b35/fruit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4019550" cy="285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42926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Смею вам я доложить:</a:t>
            </a:r>
          </a:p>
          <a:p>
            <a:r>
              <a:rPr lang="ru-RU" sz="2400" dirty="0" smtClean="0"/>
              <a:t>Без неё нам не прожить.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8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8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fa-otoplenie.ru/images/storie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123399" cy="321471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Схема очистки воды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350</Words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Занятие по опытно – экспериментальной деятельности для детей подготовительной к школе группе «ВОЛШЕБШИЦА ВОДА»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Схема очистки воды</vt:lpstr>
      <vt:lpstr>Разноцветная речка (Экологическая сказка)</vt:lpstr>
      <vt:lpstr>Слайд 11</vt:lpstr>
      <vt:lpstr>Слайд 12</vt:lpstr>
      <vt:lpstr>Слайд 13</vt:lpstr>
      <vt:lpstr>Слайд 14</vt:lpstr>
      <vt:lpstr>Слайд 15</vt:lpstr>
      <vt:lpstr>Свойства воды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ВОЛШЕБШИЦА ВОДА</dc:title>
  <dc:creator>дюдюка</dc:creator>
  <cp:lastModifiedBy>дюдюка</cp:lastModifiedBy>
  <cp:revision>24</cp:revision>
  <dcterms:created xsi:type="dcterms:W3CDTF">2013-03-09T14:07:37Z</dcterms:created>
  <dcterms:modified xsi:type="dcterms:W3CDTF">2013-03-10T09:40:27Z</dcterms:modified>
</cp:coreProperties>
</file>