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3" r:id="rId9"/>
    <p:sldId id="264" r:id="rId10"/>
    <p:sldId id="265" r:id="rId11"/>
    <p:sldId id="262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300" dirty="0" smtClean="0"/>
              <a:t>«Ветерок, ветер, ветрище»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(старшая группа)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1/57/670/57670879_b_417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019550" cy="3019425"/>
          </a:xfrm>
          <a:prstGeom prst="rect">
            <a:avLst/>
          </a:prstGeom>
          <a:noFill/>
        </p:spPr>
      </p:pic>
      <p:pic>
        <p:nvPicPr>
          <p:cNvPr id="20484" name="Picture 4" descr="http://pwg.gsfc.nasa.gov/istp/news/9804/wi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2943225" cy="40957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2858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Спутники, наблюдающие за погодой.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829653"/>
          </a:xfrm>
        </p:spPr>
        <p:txBody>
          <a:bodyPr/>
          <a:lstStyle/>
          <a:p>
            <a:pPr algn="ctr"/>
            <a:r>
              <a:rPr lang="ru-RU" dirty="0" smtClean="0"/>
              <a:t>Вид ветра из космоса</a:t>
            </a:r>
            <a:endParaRPr lang="ru-RU" dirty="0"/>
          </a:p>
        </p:txBody>
      </p:sp>
      <p:pic>
        <p:nvPicPr>
          <p:cNvPr id="4" name="Picture 4" descr="http://mirvkartinkah.ru/wp-content/uploads/teleskop-habll-foto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229230" cy="2786082"/>
          </a:xfrm>
          <a:prstGeom prst="rect">
            <a:avLst/>
          </a:prstGeom>
          <a:noFill/>
        </p:spPr>
      </p:pic>
      <p:pic>
        <p:nvPicPr>
          <p:cNvPr id="23554" name="Picture 2" descr="http://www.cat5hurricaneshutters.com/images/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40195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867742"/>
          </a:xfrm>
        </p:spPr>
        <p:txBody>
          <a:bodyPr/>
          <a:lstStyle/>
          <a:p>
            <a:pPr algn="ctr"/>
            <a:r>
              <a:rPr lang="ru-RU" dirty="0" smtClean="0"/>
              <a:t>Использование ветра</a:t>
            </a:r>
            <a:endParaRPr lang="ru-RU" dirty="0"/>
          </a:p>
        </p:txBody>
      </p:sp>
      <p:pic>
        <p:nvPicPr>
          <p:cNvPr id="19458" name="Picture 2" descr="http://khoahoc.com.vn/photos/image/102011/20/wind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19550" cy="2676525"/>
          </a:xfrm>
          <a:prstGeom prst="rect">
            <a:avLst/>
          </a:prstGeom>
          <a:noFill/>
        </p:spPr>
      </p:pic>
      <p:pic>
        <p:nvPicPr>
          <p:cNvPr id="19460" name="Picture 4" descr="http://gizmod.ru/uploads/posts/2000/9244/18_velo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019550" cy="2686051"/>
          </a:xfrm>
          <a:prstGeom prst="rect">
            <a:avLst/>
          </a:prstGeom>
          <a:noFill/>
        </p:spPr>
      </p:pic>
      <p:pic>
        <p:nvPicPr>
          <p:cNvPr id="19464" name="Picture 8" descr="http://www.sofit.com.ua/images/sofit/artc/spanish-wind-power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857628"/>
            <a:ext cx="401955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5072098" cy="22860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Ветер, ветер, ветрище…</a:t>
            </a:r>
          </a:p>
          <a:p>
            <a:pPr algn="l"/>
            <a:r>
              <a:rPr lang="ru-RU" dirty="0" smtClean="0"/>
              <a:t>Ты чего по свету рыщешь?</a:t>
            </a:r>
          </a:p>
          <a:p>
            <a:pPr algn="l"/>
            <a:r>
              <a:rPr lang="ru-RU" dirty="0" smtClean="0"/>
              <a:t>Лучше улицы мети</a:t>
            </a:r>
          </a:p>
          <a:p>
            <a:pPr algn="l"/>
            <a:r>
              <a:rPr lang="ru-RU" dirty="0" smtClean="0"/>
              <a:t>Или мельницы крути!</a:t>
            </a:r>
            <a:endParaRPr lang="ru-RU" dirty="0"/>
          </a:p>
        </p:txBody>
      </p:sp>
      <p:pic>
        <p:nvPicPr>
          <p:cNvPr id="25602" name="Picture 2" descr="http://blog.websitetemplates.bz/wp-content/uploads/2011/12/organic_wallpaper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500594" cy="2736820"/>
          </a:xfrm>
          <a:prstGeom prst="rect">
            <a:avLst/>
          </a:prstGeom>
          <a:noFill/>
        </p:spPr>
      </p:pic>
      <p:pic>
        <p:nvPicPr>
          <p:cNvPr id="25604" name="Picture 4" descr="http://shkolazhizni.ru/img/content/i59/59495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3000396" cy="2495590"/>
          </a:xfrm>
          <a:prstGeom prst="rect">
            <a:avLst/>
          </a:prstGeom>
          <a:noFill/>
        </p:spPr>
      </p:pic>
      <p:pic>
        <p:nvPicPr>
          <p:cNvPr id="25606" name="Picture 6" descr="http://www.feodosia.net/media/cache/db/11/db11fdb04e1d62102872ff42e2ef48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290"/>
            <a:ext cx="2857520" cy="214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85728"/>
            <a:ext cx="4557690" cy="407196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Хоть без рук, а он летает,</a:t>
            </a:r>
          </a:p>
          <a:p>
            <a:pPr algn="just"/>
            <a:r>
              <a:rPr lang="ru-RU" dirty="0" smtClean="0"/>
              <a:t>Безголосый, а свистит,</a:t>
            </a:r>
          </a:p>
          <a:p>
            <a:pPr algn="just"/>
            <a:r>
              <a:rPr lang="ru-RU" dirty="0" smtClean="0"/>
              <a:t>Хоть безрукий, но бывает,</a:t>
            </a:r>
          </a:p>
          <a:p>
            <a:pPr algn="just"/>
            <a:r>
              <a:rPr lang="ru-RU" dirty="0" smtClean="0"/>
              <a:t>Сосны с корнем вырывает.</a:t>
            </a:r>
          </a:p>
          <a:p>
            <a:pPr algn="just"/>
            <a:r>
              <a:rPr lang="ru-RU" dirty="0" smtClean="0"/>
              <a:t>Так порою он сердит.</a:t>
            </a:r>
          </a:p>
          <a:p>
            <a:pPr algn="just"/>
            <a:r>
              <a:rPr lang="ru-RU" dirty="0" smtClean="0"/>
              <a:t>Только что он был везде –</a:t>
            </a:r>
          </a:p>
          <a:p>
            <a:pPr algn="just"/>
            <a:r>
              <a:rPr lang="ru-RU" dirty="0" smtClean="0"/>
              <a:t>Миг – и нет его нигде! </a:t>
            </a:r>
            <a:endParaRPr lang="ru-RU" dirty="0"/>
          </a:p>
        </p:txBody>
      </p:sp>
      <p:pic>
        <p:nvPicPr>
          <p:cNvPr id="1026" name="Picture 2" descr="http://www.stihi.ru/pics/2011/09/12/77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143404" cy="4429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42918"/>
            <a:ext cx="4643470" cy="407196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Невидимка – озорник</a:t>
            </a:r>
          </a:p>
          <a:p>
            <a:pPr algn="just"/>
            <a:r>
              <a:rPr lang="ru-RU" sz="2400" dirty="0" smtClean="0"/>
              <a:t>В нашу комнату проник</a:t>
            </a:r>
          </a:p>
          <a:p>
            <a:pPr algn="just"/>
            <a:r>
              <a:rPr lang="ru-RU" sz="2400" dirty="0" smtClean="0"/>
              <a:t>Заплясали занавески</a:t>
            </a:r>
          </a:p>
          <a:p>
            <a:pPr algn="just"/>
            <a:r>
              <a:rPr lang="ru-RU" sz="2400" dirty="0" smtClean="0"/>
              <a:t>Календарь пустился в пляс.</a:t>
            </a:r>
          </a:p>
          <a:p>
            <a:pPr algn="just"/>
            <a:r>
              <a:rPr lang="ru-RU" sz="2400" dirty="0" smtClean="0"/>
              <a:t>Хорошо, что </a:t>
            </a:r>
            <a:r>
              <a:rPr lang="ru-RU" sz="2500" dirty="0" smtClean="0"/>
              <a:t>сразу</a:t>
            </a:r>
            <a:r>
              <a:rPr lang="ru-RU" sz="2400" dirty="0" smtClean="0"/>
              <a:t> с треском</a:t>
            </a:r>
          </a:p>
          <a:p>
            <a:pPr algn="just"/>
            <a:r>
              <a:rPr lang="ru-RU" sz="2400" dirty="0" smtClean="0"/>
              <a:t>Дверь захлопнулась у нас!</a:t>
            </a:r>
          </a:p>
          <a:p>
            <a:r>
              <a:rPr lang="ru-RU" sz="2400" dirty="0" smtClean="0"/>
              <a:t>(сквозняк)    </a:t>
            </a:r>
            <a:endParaRPr lang="ru-RU" sz="2400" dirty="0"/>
          </a:p>
        </p:txBody>
      </p:sp>
      <p:pic>
        <p:nvPicPr>
          <p:cNvPr id="15362" name="Picture 2" descr="http://www.tunnel.ru/i/870/13030244648751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4235251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onomareva.com/risunki/vetergol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19550" cy="3086101"/>
          </a:xfrm>
          <a:prstGeom prst="rect">
            <a:avLst/>
          </a:prstGeom>
          <a:noFill/>
        </p:spPr>
      </p:pic>
      <p:pic>
        <p:nvPicPr>
          <p:cNvPr id="17412" name="Picture 4" descr="http://www.interfotki.ru/content/photo/14/65/146512/xbximn_c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4019550" cy="3019425"/>
          </a:xfrm>
          <a:prstGeom prst="rect">
            <a:avLst/>
          </a:prstGeom>
          <a:noFill/>
        </p:spPr>
      </p:pic>
      <p:pic>
        <p:nvPicPr>
          <p:cNvPr id="17414" name="Picture 6" descr="http://s018.radikal.ru/i504/1201/ca/386ff4ca94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4019550" cy="3019425"/>
          </a:xfrm>
          <a:prstGeom prst="rect">
            <a:avLst/>
          </a:prstGeom>
          <a:noFill/>
        </p:spPr>
      </p:pic>
      <p:pic>
        <p:nvPicPr>
          <p:cNvPr id="17416" name="Picture 8" descr="http://pics.photographer.ru/nonstop/pics/pictures/21/21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34426"/>
            <a:ext cx="4000527" cy="30616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3/76/333/76333036_18146330007c6a4daab2e79f58e1004be31338cb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643734" cy="461283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500570"/>
            <a:ext cx="6643734" cy="500066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БРИЗ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7772400" cy="1199704"/>
          </a:xfrm>
        </p:spPr>
        <p:txBody>
          <a:bodyPr/>
          <a:lstStyle/>
          <a:p>
            <a:pPr algn="ctr"/>
            <a:r>
              <a:rPr lang="ru-RU" dirty="0" smtClean="0"/>
              <a:t>Ветер – это движущийся воздух.</a:t>
            </a:r>
            <a:endParaRPr lang="ru-RU" dirty="0"/>
          </a:p>
        </p:txBody>
      </p:sp>
      <p:pic>
        <p:nvPicPr>
          <p:cNvPr id="18434" name="Picture 2" descr="http://gooselakeweather.com/wp/wp-content/uploads/2008/12/wi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143668" cy="448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yaplakal.com/uploads/post-3-1170607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19550" cy="3019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2786058"/>
            <a:ext cx="142876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Буря </a:t>
            </a:r>
            <a:endParaRPr lang="ru-RU" dirty="0"/>
          </a:p>
        </p:txBody>
      </p:sp>
      <p:pic>
        <p:nvPicPr>
          <p:cNvPr id="24580" name="Picture 4" descr="http://i059.radikal.ru/1109/46/4fcaf9849d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86124"/>
            <a:ext cx="4534278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5572140"/>
            <a:ext cx="157163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Ураган </a:t>
            </a:r>
            <a:endParaRPr lang="ru-RU" dirty="0"/>
          </a:p>
        </p:txBody>
      </p:sp>
      <p:pic>
        <p:nvPicPr>
          <p:cNvPr id="24582" name="Picture 6" descr="http://cs11140.vkontakte.ru/u48877108/122193023/y_010d65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52"/>
            <a:ext cx="4019550" cy="3019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15206" y="2786058"/>
            <a:ext cx="17145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Смерч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42852"/>
            <a:ext cx="4357718" cy="278608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Буря мчится и летит</a:t>
            </a:r>
          </a:p>
          <a:p>
            <a:pPr algn="l"/>
            <a:r>
              <a:rPr lang="ru-RU" dirty="0" smtClean="0"/>
              <a:t>Ветер воет и свистит</a:t>
            </a:r>
          </a:p>
          <a:p>
            <a:pPr algn="l"/>
            <a:r>
              <a:rPr lang="ru-RU" dirty="0" smtClean="0"/>
              <a:t>Буря страшная ревёт</a:t>
            </a:r>
          </a:p>
          <a:p>
            <a:pPr algn="l"/>
            <a:r>
              <a:rPr lang="ru-RU" dirty="0" smtClean="0"/>
              <a:t>Буря крышу с дома рвёт</a:t>
            </a:r>
            <a:endParaRPr lang="ru-RU" dirty="0"/>
          </a:p>
        </p:txBody>
      </p:sp>
      <p:pic>
        <p:nvPicPr>
          <p:cNvPr id="22530" name="Picture 2" descr="http://dl.ziza.ru/other/022008/22/luchshiereklami/11_luchshierekl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19550" cy="2676525"/>
          </a:xfrm>
          <a:prstGeom prst="rect">
            <a:avLst/>
          </a:prstGeom>
          <a:noFill/>
        </p:spPr>
      </p:pic>
      <p:pic>
        <p:nvPicPr>
          <p:cNvPr id="22532" name="Picture 4" descr="http://img8.hvg.hu/image.aspx?id=8110d89e-90a3-4c4c-b9f0-bf1e22c03005&amp;view=7fcefbf8-ac48-4ee6-aef5-32203afa11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4019550" cy="2895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2500306"/>
            <a:ext cx="250033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Песчаная буря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4500570"/>
            <a:ext cx="200026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Снежная буря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h.ru/files/a/55/0569/images/00259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19550" cy="3143250"/>
          </a:xfrm>
          <a:prstGeom prst="rect">
            <a:avLst/>
          </a:prstGeom>
          <a:noFill/>
        </p:spPr>
      </p:pic>
      <p:pic>
        <p:nvPicPr>
          <p:cNvPr id="21508" name="Picture 4" descr="http://tornado.sfsu.edu/Geosciences/classes/m503/m503_Sp07/Greensburg/_S3G0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4019550" cy="2543175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3429000"/>
            <a:ext cx="4500594" cy="20002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Пыль с дороги захватил,</a:t>
            </a:r>
          </a:p>
          <a:p>
            <a:pPr algn="just"/>
            <a:r>
              <a:rPr lang="ru-RU" dirty="0" smtClean="0"/>
              <a:t>А потом, набравшись сил,</a:t>
            </a:r>
          </a:p>
          <a:p>
            <a:pPr algn="just"/>
            <a:r>
              <a:rPr lang="ru-RU" dirty="0" smtClean="0"/>
              <a:t>Завертелся закружился</a:t>
            </a:r>
          </a:p>
          <a:p>
            <a:pPr algn="just"/>
            <a:r>
              <a:rPr lang="ru-RU" dirty="0" smtClean="0"/>
              <a:t>И столбом до неба взвился.</a:t>
            </a:r>
          </a:p>
          <a:p>
            <a:pPr algn="just"/>
            <a:r>
              <a:rPr lang="ru-RU" dirty="0" smtClean="0"/>
              <a:t>                   (смерч, ураган)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3000372"/>
            <a:ext cx="292895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Торнадо («крутить»)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4500570"/>
            <a:ext cx="321471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Последствие торнадо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169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«Ветерок, ветер, ветрище» (старшая группа)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Спутники, наблюдающие за погодой.</vt:lpstr>
      <vt:lpstr>Вид ветра из космоса</vt:lpstr>
      <vt:lpstr>Использование ветра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«Ветерок, ветер, ветрище» (старшая группа)</dc:title>
  <dc:creator>дюдюка</dc:creator>
  <cp:lastModifiedBy>дюдюка</cp:lastModifiedBy>
  <cp:revision>11</cp:revision>
  <dcterms:created xsi:type="dcterms:W3CDTF">2013-03-09T14:07:47Z</dcterms:created>
  <dcterms:modified xsi:type="dcterms:W3CDTF">2013-03-10T09:34:55Z</dcterms:modified>
</cp:coreProperties>
</file>