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8" r:id="rId2"/>
    <p:sldId id="260" r:id="rId3"/>
    <p:sldId id="259" r:id="rId4"/>
    <p:sldId id="256" r:id="rId5"/>
    <p:sldId id="257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50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Desktop\oblok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48"/>
            <a:ext cx="9144000" cy="6854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635896" y="476669"/>
            <a:ext cx="53285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Весна</a:t>
            </a:r>
            <a:endParaRPr lang="ru-RU" sz="4400" b="1" i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94524" y="2348880"/>
            <a:ext cx="619268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i="1" dirty="0">
                <a:solidFill>
                  <a:srgbClr val="FF0000"/>
                </a:solidFill>
              </a:rPr>
              <a:t>Весна</a:t>
            </a:r>
          </a:p>
          <a:p>
            <a:r>
              <a:rPr lang="ru-RU" sz="3600" i="1" dirty="0">
                <a:solidFill>
                  <a:srgbClr val="FF0000"/>
                </a:solidFill>
              </a:rPr>
              <a:t>Весна, Весна! как высоко </a:t>
            </a:r>
          </a:p>
          <a:p>
            <a:r>
              <a:rPr lang="ru-RU" sz="3600" i="1" dirty="0">
                <a:solidFill>
                  <a:srgbClr val="FF0000"/>
                </a:solidFill>
              </a:rPr>
              <a:t>На крыльях ветерка,</a:t>
            </a:r>
          </a:p>
          <a:p>
            <a:r>
              <a:rPr lang="ru-RU" sz="3600" i="1" dirty="0">
                <a:solidFill>
                  <a:srgbClr val="FF0000"/>
                </a:solidFill>
              </a:rPr>
              <a:t>Ласкаясь к солнечным лучам,</a:t>
            </a:r>
          </a:p>
          <a:p>
            <a:r>
              <a:rPr lang="ru-RU" sz="3600" i="1" dirty="0">
                <a:solidFill>
                  <a:srgbClr val="FF0000"/>
                </a:solidFill>
              </a:rPr>
              <a:t>Летают облака!</a:t>
            </a:r>
          </a:p>
        </p:txBody>
      </p:sp>
    </p:spTree>
    <p:extLst>
      <p:ext uri="{BB962C8B-B14F-4D97-AF65-F5344CB8AC3E}">
        <p14:creationId xmlns:p14="http://schemas.microsoft.com/office/powerpoint/2010/main" val="35385622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дминистратор\Desktop\щидщлф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0" y="-3461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59632" y="620688"/>
            <a:ext cx="46805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>
                <a:solidFill>
                  <a:srgbClr val="FF0000"/>
                </a:solidFill>
              </a:rPr>
              <a:t>За окном звенят капели,</a:t>
            </a:r>
          </a:p>
          <a:p>
            <a:r>
              <a:rPr lang="ru-RU" sz="3200" i="1" dirty="0">
                <a:solidFill>
                  <a:srgbClr val="FF0000"/>
                </a:solidFill>
              </a:rPr>
              <a:t>Первоцветы зацвели,</a:t>
            </a:r>
          </a:p>
        </p:txBody>
      </p:sp>
    </p:spTree>
    <p:extLst>
      <p:ext uri="{BB962C8B-B14F-4D97-AF65-F5344CB8AC3E}">
        <p14:creationId xmlns:p14="http://schemas.microsoft.com/office/powerpoint/2010/main" val="561351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дминистратор\Desktop\123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450"/>
            <a:ext cx="9145345" cy="685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35896" y="980728"/>
            <a:ext cx="49685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 smtClean="0">
                <a:solidFill>
                  <a:srgbClr val="FF0000"/>
                </a:solidFill>
              </a:rPr>
              <a:t>С юга </a:t>
            </a:r>
            <a:r>
              <a:rPr lang="ru-RU" sz="3200" i="1" dirty="0">
                <a:solidFill>
                  <a:srgbClr val="FF0000"/>
                </a:solidFill>
              </a:rPr>
              <a:t>прибыли в апреле</a:t>
            </a:r>
          </a:p>
          <a:p>
            <a:r>
              <a:rPr lang="ru-RU" sz="3200" i="1" dirty="0">
                <a:solidFill>
                  <a:srgbClr val="FF0000"/>
                </a:solidFill>
              </a:rPr>
              <a:t>Утки, Гуси, Журавли</a:t>
            </a:r>
          </a:p>
        </p:txBody>
      </p:sp>
    </p:spTree>
    <p:extLst>
      <p:ext uri="{BB962C8B-B14F-4D97-AF65-F5344CB8AC3E}">
        <p14:creationId xmlns:p14="http://schemas.microsoft.com/office/powerpoint/2010/main" val="35327560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Администратор\Desktop\11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928"/>
            <a:ext cx="9144000" cy="6861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63688" y="1628800"/>
            <a:ext cx="662473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FF0000"/>
                </a:solidFill>
              </a:rPr>
              <a:t>Март</a:t>
            </a:r>
          </a:p>
          <a:p>
            <a:r>
              <a:rPr lang="ru-RU" sz="3200" dirty="0">
                <a:solidFill>
                  <a:srgbClr val="FF0000"/>
                </a:solidFill>
              </a:rPr>
              <a:t>Вот снег уже повсюду тает,</a:t>
            </a:r>
          </a:p>
          <a:p>
            <a:r>
              <a:rPr lang="ru-RU" sz="3200" dirty="0">
                <a:solidFill>
                  <a:srgbClr val="FF0000"/>
                </a:solidFill>
              </a:rPr>
              <a:t>В душе бурлит любви азарт,</a:t>
            </a:r>
          </a:p>
          <a:p>
            <a:r>
              <a:rPr lang="ru-RU" sz="3200" dirty="0" smtClean="0">
                <a:solidFill>
                  <a:srgbClr val="FF0000"/>
                </a:solidFill>
              </a:rPr>
              <a:t>И </a:t>
            </a:r>
            <a:r>
              <a:rPr lang="ru-RU" sz="3200" dirty="0">
                <a:solidFill>
                  <a:srgbClr val="FF0000"/>
                </a:solidFill>
              </a:rPr>
              <a:t>громко кот провозглашает</a:t>
            </a:r>
          </a:p>
          <a:p>
            <a:r>
              <a:rPr lang="ru-RU" sz="3200" dirty="0">
                <a:solidFill>
                  <a:srgbClr val="FF0000"/>
                </a:solidFill>
              </a:rPr>
              <a:t>Весны начало - месяц, март</a:t>
            </a:r>
          </a:p>
        </p:txBody>
      </p:sp>
    </p:spTree>
    <p:extLst>
      <p:ext uri="{BB962C8B-B14F-4D97-AF65-F5344CB8AC3E}">
        <p14:creationId xmlns:p14="http://schemas.microsoft.com/office/powerpoint/2010/main" val="2866137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Администратор\Desktop\3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028"/>
            <a:ext cx="9144000" cy="6872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61792" y="1916832"/>
            <a:ext cx="619268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>
                <a:solidFill>
                  <a:srgbClr val="FF0000"/>
                </a:solidFill>
              </a:rPr>
              <a:t>Апрель</a:t>
            </a:r>
          </a:p>
          <a:p>
            <a:r>
              <a:rPr lang="ru-RU" sz="3200" i="1" dirty="0">
                <a:solidFill>
                  <a:srgbClr val="FF0000"/>
                </a:solidFill>
              </a:rPr>
              <a:t>Уже не бьет в стекло капель,</a:t>
            </a:r>
          </a:p>
          <a:p>
            <a:r>
              <a:rPr lang="ru-RU" sz="3200" i="1" dirty="0">
                <a:solidFill>
                  <a:srgbClr val="FF0000"/>
                </a:solidFill>
              </a:rPr>
              <a:t>Откинув снега легкий плед,</a:t>
            </a:r>
          </a:p>
          <a:p>
            <a:r>
              <a:rPr lang="ru-RU" sz="3200" i="1" dirty="0">
                <a:solidFill>
                  <a:srgbClr val="FF0000"/>
                </a:solidFill>
              </a:rPr>
              <a:t>Земля, приветствуя апрель,</a:t>
            </a:r>
          </a:p>
          <a:p>
            <a:r>
              <a:rPr lang="ru-RU" sz="3200" i="1" dirty="0">
                <a:solidFill>
                  <a:srgbClr val="FF0000"/>
                </a:solidFill>
              </a:rPr>
              <a:t>Рождает желтый первоцвет.</a:t>
            </a:r>
          </a:p>
        </p:txBody>
      </p:sp>
    </p:spTree>
    <p:extLst>
      <p:ext uri="{BB962C8B-B14F-4D97-AF65-F5344CB8AC3E}">
        <p14:creationId xmlns:p14="http://schemas.microsoft.com/office/powerpoint/2010/main" val="2928700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Администратор\Desktop\_Cherr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36" y="0"/>
            <a:ext cx="915023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63688" y="764704"/>
            <a:ext cx="619268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>
                <a:solidFill>
                  <a:srgbClr val="FF0000"/>
                </a:solidFill>
              </a:rPr>
              <a:t>Май</a:t>
            </a:r>
          </a:p>
          <a:p>
            <a:r>
              <a:rPr lang="ru-RU" sz="3200" i="1" dirty="0">
                <a:solidFill>
                  <a:srgbClr val="FF0000"/>
                </a:solidFill>
              </a:rPr>
              <a:t>Ароматными цветами</a:t>
            </a:r>
          </a:p>
          <a:p>
            <a:r>
              <a:rPr lang="ru-RU" sz="3200" i="1" dirty="0">
                <a:solidFill>
                  <a:srgbClr val="FF0000"/>
                </a:solidFill>
              </a:rPr>
              <a:t>Вишни зацвели! </a:t>
            </a:r>
            <a:r>
              <a:rPr lang="ru-RU" sz="3200" i="1" dirty="0" err="1">
                <a:solidFill>
                  <a:srgbClr val="FF0000"/>
                </a:solidFill>
              </a:rPr>
              <a:t>Встрейча</a:t>
            </a:r>
            <a:r>
              <a:rPr lang="ru-RU" sz="3200" i="1" dirty="0">
                <a:solidFill>
                  <a:srgbClr val="FF0000"/>
                </a:solidFill>
              </a:rPr>
              <a:t> -</a:t>
            </a:r>
          </a:p>
          <a:p>
            <a:r>
              <a:rPr lang="ru-RU" sz="3200" i="1" dirty="0" err="1">
                <a:solidFill>
                  <a:srgbClr val="FF0000"/>
                </a:solidFill>
              </a:rPr>
              <a:t>Вньвь</a:t>
            </a:r>
            <a:r>
              <a:rPr lang="ru-RU" sz="3200" i="1" dirty="0">
                <a:solidFill>
                  <a:srgbClr val="FF0000"/>
                </a:solidFill>
              </a:rPr>
              <a:t> пришел любимый вами</a:t>
            </a:r>
          </a:p>
          <a:p>
            <a:r>
              <a:rPr lang="ru-RU" sz="3200" i="1" dirty="0">
                <a:solidFill>
                  <a:srgbClr val="FF0000"/>
                </a:solidFill>
              </a:rPr>
              <a:t>Благодатный, тёплый май!</a:t>
            </a:r>
          </a:p>
        </p:txBody>
      </p:sp>
    </p:spTree>
    <p:extLst>
      <p:ext uri="{BB962C8B-B14F-4D97-AF65-F5344CB8AC3E}">
        <p14:creationId xmlns:p14="http://schemas.microsoft.com/office/powerpoint/2010/main" val="685813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20</TotalTime>
  <Words>100</Words>
  <Application>Microsoft Office PowerPoint</Application>
  <PresentationFormat>Экран (4:3)</PresentationFormat>
  <Paragraphs>25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DNA7 X86</cp:lastModifiedBy>
  <cp:revision>4</cp:revision>
  <dcterms:created xsi:type="dcterms:W3CDTF">2016-01-11T17:22:41Z</dcterms:created>
  <dcterms:modified xsi:type="dcterms:W3CDTF">2016-01-14T17:47:42Z</dcterms:modified>
</cp:coreProperties>
</file>