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70" r:id="rId14"/>
    <p:sldId id="266" r:id="rId15"/>
    <p:sldId id="267" r:id="rId16"/>
    <p:sldId id="273" r:id="rId17"/>
    <p:sldId id="272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313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5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D3F72BF-CF55-4391-BCD4-8131203936D3}" type="datetimeFigureOut">
              <a:rPr lang="ru-RU" smtClean="0"/>
              <a:pPr/>
              <a:t>16.12.2012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1204D0-1379-484C-8B0C-F1B08F4530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Примеры презентаций\маль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929066"/>
            <a:ext cx="4500594" cy="27050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428604"/>
            <a:ext cx="7406640" cy="1400746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7030A0"/>
                </a:solidFill>
              </a:rPr>
              <a:t>Математический КВН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143117"/>
            <a:ext cx="7772400" cy="1928826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BF3131"/>
                </a:solidFill>
              </a:rPr>
              <a:t>«Считай, смекай, отгадывай!»</a:t>
            </a:r>
            <a:endParaRPr lang="ru-RU" sz="6000" dirty="0">
              <a:solidFill>
                <a:srgbClr val="BF313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Игра «Не промочи ноги»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Задание для 1 команды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14       24       47       75       86</a:t>
            </a:r>
          </a:p>
          <a:p>
            <a:pPr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11       37       48       64       82</a:t>
            </a:r>
          </a:p>
          <a:p>
            <a:pPr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25       34       56       42       72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Игра «Не промочи ноги»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Задание для 2 команды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13       28       41       63       51</a:t>
            </a:r>
          </a:p>
          <a:p>
            <a:pPr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35       21       46       71       49</a:t>
            </a:r>
          </a:p>
          <a:p>
            <a:pPr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18       53       36       23       81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</a:t>
            </a:r>
            <a:r>
              <a:rPr lang="ru-RU" dirty="0" smtClean="0">
                <a:solidFill>
                  <a:srgbClr val="7030A0"/>
                </a:solidFill>
              </a:rPr>
              <a:t>Игра «Лабиринт»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786190"/>
            <a:ext cx="785818" cy="68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Кольцо 7"/>
          <p:cNvSpPr/>
          <p:nvPr/>
        </p:nvSpPr>
        <p:spPr>
          <a:xfrm>
            <a:off x="3000364" y="2143116"/>
            <a:ext cx="3571900" cy="3429024"/>
          </a:xfrm>
          <a:prstGeom prst="donut">
            <a:avLst>
              <a:gd name="adj" fmla="val 3317"/>
            </a:avLst>
          </a:prstGeom>
          <a:ln cap="sq"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Кольцо 15"/>
          <p:cNvSpPr/>
          <p:nvPr/>
        </p:nvSpPr>
        <p:spPr>
          <a:xfrm>
            <a:off x="2214546" y="1357298"/>
            <a:ext cx="5143536" cy="5000660"/>
          </a:xfrm>
          <a:prstGeom prst="donut">
            <a:avLst>
              <a:gd name="adj" fmla="val 2136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5929330"/>
            <a:ext cx="92869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50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5140" y="4357694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46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0232" y="4357694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1736" y="1714488"/>
            <a:ext cx="11430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29322" y="1785926"/>
            <a:ext cx="11430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42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1857364"/>
            <a:ext cx="85725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0760" y="307181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14612" y="307181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6116" y="4857760"/>
            <a:ext cx="92869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43570" y="4786322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857496"/>
            <a:ext cx="2071702" cy="17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TextBox 39"/>
          <p:cNvSpPr txBox="1"/>
          <p:nvPr/>
        </p:nvSpPr>
        <p:spPr>
          <a:xfrm>
            <a:off x="3500430" y="414338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86380" y="414338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57686" y="2571744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4" y="4286256"/>
            <a:ext cx="1714496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1071538" y="157161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86190"/>
            <a:ext cx="714380" cy="623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TextBox 42"/>
          <p:cNvSpPr txBox="1"/>
          <p:nvPr/>
        </p:nvSpPr>
        <p:spPr>
          <a:xfrm>
            <a:off x="4357686" y="3500439"/>
            <a:ext cx="714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:4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</a:t>
            </a:r>
            <a:r>
              <a:rPr lang="ru-RU" dirty="0" smtClean="0">
                <a:solidFill>
                  <a:srgbClr val="7030A0"/>
                </a:solidFill>
              </a:rPr>
              <a:t>Игра «Лабиринт»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786190"/>
            <a:ext cx="785818" cy="68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Кольцо 7"/>
          <p:cNvSpPr/>
          <p:nvPr/>
        </p:nvSpPr>
        <p:spPr>
          <a:xfrm>
            <a:off x="3000364" y="2143116"/>
            <a:ext cx="3571900" cy="3429024"/>
          </a:xfrm>
          <a:prstGeom prst="donut">
            <a:avLst>
              <a:gd name="adj" fmla="val 3317"/>
            </a:avLst>
          </a:prstGeom>
          <a:ln cap="sq"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Кольцо 15"/>
          <p:cNvSpPr/>
          <p:nvPr/>
        </p:nvSpPr>
        <p:spPr>
          <a:xfrm>
            <a:off x="2214546" y="1357298"/>
            <a:ext cx="5143536" cy="5000660"/>
          </a:xfrm>
          <a:prstGeom prst="donut">
            <a:avLst>
              <a:gd name="adj" fmla="val 2136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5929330"/>
            <a:ext cx="92869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50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15140" y="4357694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46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0232" y="4357694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1736" y="1714488"/>
            <a:ext cx="11430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29322" y="1785926"/>
            <a:ext cx="11430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42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1857364"/>
            <a:ext cx="85725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0760" y="307181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14612" y="307181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6116" y="4857760"/>
            <a:ext cx="92869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43570" y="4786322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30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857496"/>
            <a:ext cx="2071702" cy="17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TextBox 39"/>
          <p:cNvSpPr txBox="1"/>
          <p:nvPr/>
        </p:nvSpPr>
        <p:spPr>
          <a:xfrm>
            <a:off x="3500430" y="414338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86380" y="4143380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57686" y="2571744"/>
            <a:ext cx="7858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56204" y="4519017"/>
            <a:ext cx="1387796" cy="233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1214414" y="150017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2)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86190"/>
            <a:ext cx="714349" cy="62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TextBox 42"/>
          <p:cNvSpPr txBox="1"/>
          <p:nvPr/>
        </p:nvSpPr>
        <p:spPr>
          <a:xfrm>
            <a:off x="4357686" y="3500438"/>
            <a:ext cx="714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:7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                              Конкурс                       «Сообразительный художник»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3643306" y="3500438"/>
            <a:ext cx="2643206" cy="2643206"/>
          </a:xfrm>
          <a:prstGeom prst="frame">
            <a:avLst>
              <a:gd name="adj1" fmla="val 601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rot="2625369">
            <a:off x="4010329" y="2586430"/>
            <a:ext cx="1909160" cy="1828016"/>
          </a:xfrm>
          <a:prstGeom prst="halfFrame">
            <a:avLst>
              <a:gd name="adj1" fmla="val 9490"/>
              <a:gd name="adj2" fmla="val 958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Умножение 9"/>
          <p:cNvSpPr/>
          <p:nvPr/>
        </p:nvSpPr>
        <p:spPr>
          <a:xfrm>
            <a:off x="2714612" y="2643182"/>
            <a:ext cx="4500594" cy="4357694"/>
          </a:xfrm>
          <a:prstGeom prst="mathMultiply">
            <a:avLst>
              <a:gd name="adj1" fmla="val 431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Конкурс «Лучший фотограф»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488" y="1785926"/>
          <a:ext cx="3357586" cy="4572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9195"/>
                <a:gridCol w="1119195"/>
                <a:gridCol w="1119196"/>
              </a:tblGrid>
              <a:tr h="11430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i="0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i="0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43010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4301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430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Конкурс «Лучший фотограф»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488" y="1785926"/>
          <a:ext cx="3357586" cy="4572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9195"/>
                <a:gridCol w="1119195"/>
                <a:gridCol w="1119196"/>
              </a:tblGrid>
              <a:tr h="11430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i="0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i="0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43010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4301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430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latin typeface="Book Antiqua" pitchFamily="18" charset="0"/>
                        </a:rPr>
                        <a:t>.</a:t>
                      </a:r>
                      <a:endParaRPr lang="ru-RU" sz="6600" b="1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</a:rPr>
              <a:t>Молодцы!</a:t>
            </a:r>
            <a:endParaRPr lang="ru-RU" sz="8000" dirty="0">
              <a:solidFill>
                <a:srgbClr val="7030A0"/>
              </a:solidFill>
            </a:endParaRPr>
          </a:p>
        </p:txBody>
      </p:sp>
      <p:pic>
        <p:nvPicPr>
          <p:cNvPr id="1030" name="Picture 6" descr="F:\Примеры презентаций\мальчи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7665096" cy="4605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929066"/>
            <a:ext cx="2733672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Разминка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357298"/>
            <a:ext cx="7498080" cy="3714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  К трём зайчатам в час обеда                                прискакали три соседа.                                                                                              В огороде зайцы сели                                                       И по три морковки съели .                                               Кто считать, ребята, ловок,                                                                                  Сколько съедено морковок?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2786034"/>
            <a:ext cx="271464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86124"/>
            <a:ext cx="4929222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71546"/>
            <a:ext cx="7498080" cy="31242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600" dirty="0" smtClean="0"/>
              <a:t>Три бельчонка маму-белку ждали около дупла.                                                    На обед им мама-белка 12 шишек принесла.                                               Раздала всё на троих ,                                          Сколько каждому из них?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  Пять зайчат уселись в ряд,                                               На  морковки все глядят.                                                                         Сосчитали-20 штук, как раздать, забыли вдруг.  Вы, ребята, не молчите,                                           Сколько каждому скажите?</a:t>
            </a:r>
            <a:endParaRPr lang="ru-RU" sz="26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071538" y="3214686"/>
            <a:ext cx="7072352" cy="3429000"/>
            <a:chOff x="1071538" y="3429000"/>
            <a:chExt cx="7072352" cy="342900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1538" y="4332157"/>
              <a:ext cx="2357454" cy="2525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00628" y="3429000"/>
              <a:ext cx="3143262" cy="3143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786190"/>
            <a:ext cx="3890955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857232"/>
            <a:ext cx="7498080" cy="27670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Подогрела чайка чайник,                          пригласила 8 чаек.                                                              Каждой по три сухаря хозяйка к чаю подала,                                                          Столько и себе взяла.                                          Сколько взяли сухарей ?                                 Отвечайте поскорей.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      Игра «Лучший счётчик»    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24, 81, 45, 32, 72, 27, 49, 56,18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86058"/>
            <a:ext cx="2876567" cy="395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            Игра «Не собьюсь»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52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500174"/>
            <a:ext cx="4041942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dirty="0" smtClean="0">
                <a:solidFill>
                  <a:srgbClr val="7030A0"/>
                </a:solidFill>
              </a:rPr>
              <a:t>Конкурс « Угадай-ка»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71678"/>
            <a:ext cx="7110258" cy="413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smtClean="0">
                <a:solidFill>
                  <a:srgbClr val="7030A0"/>
                </a:solidFill>
              </a:rPr>
              <a:t>Музыкальная пауза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1" y="1928802"/>
            <a:ext cx="6743639" cy="406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455</TotalTime>
  <Words>295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Математический КВН</vt:lpstr>
      <vt:lpstr>Разминка</vt:lpstr>
      <vt:lpstr>Слайд 3</vt:lpstr>
      <vt:lpstr>Слайд 4</vt:lpstr>
      <vt:lpstr>Слайд 5</vt:lpstr>
      <vt:lpstr>      Игра «Лучший счётчик»     </vt:lpstr>
      <vt:lpstr>             Игра «Не собьюсь»</vt:lpstr>
      <vt:lpstr>           Конкурс « Угадай-ка»</vt:lpstr>
      <vt:lpstr>        Музыкальная пауза</vt:lpstr>
      <vt:lpstr>Игра «Не промочи ноги»</vt:lpstr>
      <vt:lpstr>Игра «Не промочи ноги»</vt:lpstr>
      <vt:lpstr>              Игра «Лабиринт»</vt:lpstr>
      <vt:lpstr>              Игра «Лабиринт»</vt:lpstr>
      <vt:lpstr>                              Конкурс                       «Сообразительный художник»</vt:lpstr>
      <vt:lpstr>Конкурс «Лучший фотограф»</vt:lpstr>
      <vt:lpstr>Слайд 16</vt:lpstr>
      <vt:lpstr>Конкурс «Лучший фотограф»</vt:lpstr>
      <vt:lpstr>Молодцы!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КВН</dc:title>
  <dc:creator>Артём</dc:creator>
  <cp:lastModifiedBy>Артём</cp:lastModifiedBy>
  <cp:revision>56</cp:revision>
  <dcterms:created xsi:type="dcterms:W3CDTF">2012-12-05T14:51:26Z</dcterms:created>
  <dcterms:modified xsi:type="dcterms:W3CDTF">2012-12-16T20:16:29Z</dcterms:modified>
</cp:coreProperties>
</file>