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5" r:id="rId4"/>
    <p:sldId id="270" r:id="rId5"/>
    <p:sldId id="272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355B-2211-4A0D-AB3F-49157CFC88AB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8821-91FF-487D-AC8A-9265EC18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as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71744"/>
            <a:ext cx="3857652" cy="40878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357166"/>
            <a:ext cx="685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 smtClean="0">
                <a:latin typeface="Arial" pitchFamily="34" charset="0"/>
                <a:cs typeface="Arial" pitchFamily="34" charset="0"/>
              </a:rPr>
              <a:t>Угол.</a:t>
            </a:r>
          </a:p>
          <a:p>
            <a:r>
              <a:rPr lang="ru-RU" sz="7200" b="1" i="1" dirty="0" smtClean="0">
                <a:latin typeface="Arial" pitchFamily="34" charset="0"/>
                <a:cs typeface="Arial" pitchFamily="34" charset="0"/>
              </a:rPr>
              <a:t>Прямой угол. </a:t>
            </a:r>
            <a:br>
              <a:rPr lang="ru-RU" sz="7200" b="1" i="1" dirty="0" smtClean="0">
                <a:latin typeface="Arial" pitchFamily="34" charset="0"/>
                <a:cs typeface="Arial" pitchFamily="34" charset="0"/>
              </a:rPr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smtClean="0"/>
              <a:t>Назовите вершину угла и его стороны.</a:t>
            </a:r>
          </a:p>
        </p:txBody>
      </p:sp>
      <p:grpSp>
        <p:nvGrpSpPr>
          <p:cNvPr id="2" name="Содержимое 10"/>
          <p:cNvGrpSpPr>
            <a:grpSpLocks noGrp="1"/>
          </p:cNvGrpSpPr>
          <p:nvPr>
            <p:ph idx="1"/>
          </p:nvPr>
        </p:nvGrpSpPr>
        <p:grpSpPr bwMode="auto">
          <a:xfrm>
            <a:off x="2209800" y="1600200"/>
            <a:ext cx="3981450" cy="2201863"/>
            <a:chOff x="1735167" y="2743200"/>
            <a:chExt cx="5612253" cy="2727434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6045" y="3047963"/>
              <a:ext cx="4267256" cy="2286683"/>
              <a:chOff x="2513899" y="2743179"/>
              <a:chExt cx="3124238" cy="1295787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513916" y="3733818"/>
                <a:ext cx="152367" cy="152661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stCxn id="10" idx="7"/>
              </p:cNvCxnSpPr>
              <p:nvPr/>
            </p:nvCxnSpPr>
            <p:spPr>
              <a:xfrm rot="5400000" flipH="1" flipV="1">
                <a:off x="3138739" y="2247804"/>
                <a:ext cx="1012906" cy="2003694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>
                <a:stCxn id="10" idx="5"/>
              </p:cNvCxnSpPr>
              <p:nvPr/>
            </p:nvCxnSpPr>
            <p:spPr>
              <a:xfrm rot="16200000" flipH="1">
                <a:off x="4053318" y="2454219"/>
                <a:ext cx="174946" cy="2994893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51" name="TextBox 12"/>
            <p:cNvSpPr txBox="1">
              <a:spLocks noChangeArrowheads="1"/>
            </p:cNvSpPr>
            <p:nvPr/>
          </p:nvSpPr>
          <p:spPr bwMode="auto">
            <a:xfrm>
              <a:off x="5387127" y="2743200"/>
              <a:ext cx="886188" cy="102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А</a:t>
              </a:r>
            </a:p>
          </p:txBody>
        </p:sp>
        <p:sp>
          <p:nvSpPr>
            <p:cNvPr id="6152" name="TextBox 13"/>
            <p:cNvSpPr txBox="1">
              <a:spLocks noChangeArrowheads="1"/>
            </p:cNvSpPr>
            <p:nvPr/>
          </p:nvSpPr>
          <p:spPr bwMode="auto">
            <a:xfrm>
              <a:off x="6461232" y="4441405"/>
              <a:ext cx="886188" cy="102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В</a:t>
              </a:r>
            </a:p>
          </p:txBody>
        </p:sp>
        <p:sp>
          <p:nvSpPr>
            <p:cNvPr id="6153" name="TextBox 14"/>
            <p:cNvSpPr txBox="1">
              <a:spLocks noChangeArrowheads="1"/>
            </p:cNvSpPr>
            <p:nvPr/>
          </p:nvSpPr>
          <p:spPr bwMode="auto">
            <a:xfrm>
              <a:off x="1735167" y="4347060"/>
              <a:ext cx="935915" cy="102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О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62200" y="4267200"/>
            <a:ext cx="518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CC"/>
                </a:solidFill>
              </a:rPr>
              <a:t>О</a:t>
            </a:r>
            <a:r>
              <a:rPr lang="ru-RU" sz="3600" b="1"/>
              <a:t> – вершина </a:t>
            </a:r>
            <a:r>
              <a:rPr lang="ru-RU" sz="3600" b="1">
                <a:sym typeface="Symbol" pitchFamily="18" charset="2"/>
              </a:rPr>
              <a:t> АОВ</a:t>
            </a:r>
            <a:r>
              <a:rPr lang="ru-RU" sz="3600" b="1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52600" y="4916488"/>
            <a:ext cx="6248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CC"/>
                </a:solidFill>
              </a:rPr>
              <a:t>ОА, ОВ</a:t>
            </a:r>
            <a:r>
              <a:rPr lang="ru-RU" sz="3600" b="1"/>
              <a:t> – стороны </a:t>
            </a:r>
            <a:r>
              <a:rPr lang="ru-RU" sz="3600" b="1">
                <a:sym typeface="Symbol" pitchFamily="18" charset="2"/>
              </a:rPr>
              <a:t> АОВ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7"/>
          <p:cNvSpPr>
            <a:spLocks noGrp="1"/>
          </p:cNvSpPr>
          <p:nvPr>
            <p:ph idx="1"/>
          </p:nvPr>
        </p:nvSpPr>
        <p:spPr>
          <a:xfrm>
            <a:off x="1643042" y="1000108"/>
            <a:ext cx="7500958" cy="4602163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Стороны угла </a:t>
            </a:r>
            <a:r>
              <a:rPr lang="ru-RU" sz="4800" dirty="0" smtClean="0"/>
              <a:t>– это лучи, которые образуют угол.</a:t>
            </a:r>
          </a:p>
          <a:p>
            <a:pPr>
              <a:buFontTx/>
              <a:buNone/>
            </a:pPr>
            <a:endParaRPr lang="ru-RU" sz="4800" dirty="0" smtClean="0"/>
          </a:p>
          <a:p>
            <a:pPr>
              <a:buFontTx/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Вершина угла </a:t>
            </a:r>
            <a:r>
              <a:rPr lang="ru-RU" sz="4800" dirty="0" smtClean="0"/>
              <a:t>– это точка, из которой выходят лучи.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CC0000"/>
                </a:solidFill>
              </a:rPr>
              <a:t>Виды углов.</a:t>
            </a: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857375" y="1371600"/>
            <a:ext cx="2409825" cy="2200275"/>
            <a:chOff x="1094668" y="1513820"/>
            <a:chExt cx="2410532" cy="21996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494935" y="2389859"/>
              <a:ext cx="1752078" cy="0"/>
            </a:xfrm>
            <a:prstGeom prst="line">
              <a:avLst/>
            </a:prstGeom>
            <a:ln w="5080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370974" y="3265898"/>
              <a:ext cx="1676892" cy="0"/>
            </a:xfrm>
            <a:prstGeom prst="line">
              <a:avLst/>
            </a:prstGeom>
            <a:ln w="5080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1" name="TextBox 9"/>
            <p:cNvSpPr txBox="1">
              <a:spLocks noChangeArrowheads="1"/>
            </p:cNvSpPr>
            <p:nvPr/>
          </p:nvSpPr>
          <p:spPr bwMode="auto">
            <a:xfrm>
              <a:off x="1094668" y="3190220"/>
              <a:ext cx="24105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прямой угол</a:t>
              </a:r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5867400" y="1676400"/>
            <a:ext cx="2405063" cy="1666875"/>
            <a:chOff x="1061927" y="2047220"/>
            <a:chExt cx="2405659" cy="166622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 flipV="1">
              <a:off x="1371567" y="2047220"/>
              <a:ext cx="1371940" cy="1218721"/>
            </a:xfrm>
            <a:prstGeom prst="line">
              <a:avLst/>
            </a:prstGeom>
            <a:ln w="508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371567" y="3265941"/>
              <a:ext cx="1676815" cy="0"/>
            </a:xfrm>
            <a:prstGeom prst="line">
              <a:avLst/>
            </a:prstGeom>
            <a:ln w="508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8" name="TextBox 14"/>
            <p:cNvSpPr txBox="1">
              <a:spLocks noChangeArrowheads="1"/>
            </p:cNvSpPr>
            <p:nvPr/>
          </p:nvSpPr>
          <p:spPr bwMode="auto">
            <a:xfrm>
              <a:off x="1061927" y="3190220"/>
              <a:ext cx="24056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острый угол</a:t>
              </a:r>
            </a:p>
          </p:txBody>
        </p:sp>
      </p:grpSp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1447800" y="3962400"/>
            <a:ext cx="2819400" cy="1743075"/>
            <a:chOff x="457200" y="1960840"/>
            <a:chExt cx="2819400" cy="174242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261388" y="2156652"/>
              <a:ext cx="1306022" cy="914400"/>
            </a:xfrm>
            <a:prstGeom prst="line">
              <a:avLst/>
            </a:prstGeom>
            <a:ln w="5080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1371600" y="3266862"/>
              <a:ext cx="1676400" cy="0"/>
            </a:xfrm>
            <a:prstGeom prst="line">
              <a:avLst/>
            </a:prstGeom>
            <a:ln w="5080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5" name="TextBox 19"/>
            <p:cNvSpPr txBox="1">
              <a:spLocks noChangeArrowheads="1"/>
            </p:cNvSpPr>
            <p:nvPr/>
          </p:nvSpPr>
          <p:spPr bwMode="auto">
            <a:xfrm>
              <a:off x="1166663" y="3180040"/>
              <a:ext cx="21099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/>
                <a:t>тупой угол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Углы</a:t>
            </a:r>
            <a:endParaRPr lang="ru-RU" smtClean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14414" y="1285860"/>
            <a:ext cx="4286280" cy="378621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Мама мой взяла листок,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загнула уголок.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Угол вот такой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 взрослых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называется ПРЯМЫМ.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Если угол уже –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ОСТРЫМ,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если шире, то -ТУПЫМ.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44039" name="Picture 7" descr="i_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85860"/>
            <a:ext cx="321471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4500563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493236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-2394645">
            <a:off x="5587040" y="2978983"/>
            <a:ext cx="1295400" cy="71437"/>
          </a:xfrm>
          <a:prstGeom prst="rightArrow">
            <a:avLst>
              <a:gd name="adj1" fmla="val 50000"/>
              <a:gd name="adj2" fmla="val 4533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-935345">
            <a:off x="5555460" y="3549690"/>
            <a:ext cx="1439862" cy="73025"/>
          </a:xfrm>
          <a:prstGeom prst="rightArrow">
            <a:avLst>
              <a:gd name="adj1" fmla="val 50000"/>
              <a:gd name="adj2" fmla="val 492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1364363">
            <a:off x="5250150" y="5105284"/>
            <a:ext cx="1295400" cy="73025"/>
          </a:xfrm>
          <a:prstGeom prst="rightArrow">
            <a:avLst>
              <a:gd name="adj1" fmla="val 50000"/>
              <a:gd name="adj2" fmla="val 443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6156325" y="148431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прямой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7235825" y="3357563"/>
            <a:ext cx="132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острый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6372225" y="50133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тупой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642918"/>
            <a:ext cx="7772400" cy="5986482"/>
          </a:xfrm>
        </p:spPr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             Вот мы и  добрались до дворца короля Точки    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 и принцессы Прямой.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Из каких геометрических фигур  он состоит?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Сколько кругов?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Сколько всего треугольников?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Сколько четырёхугольников?</a:t>
            </a:r>
          </a:p>
          <a:p>
            <a:pPr>
              <a:buNone/>
            </a:pPr>
            <a:r>
              <a:rPr lang="ru-RU" sz="2400" b="1" dirty="0" smtClean="0">
                <a:cs typeface="Times New Roman" pitchFamily="18" charset="0"/>
              </a:rPr>
              <a:t>              Есть ли здесь прямые углы?</a:t>
            </a:r>
          </a:p>
          <a:p>
            <a:endParaRPr lang="ru-RU" sz="2400" b="1" dirty="0" smtClean="0">
              <a:cs typeface="Times New Roman" pitchFamily="18" charset="0"/>
            </a:endParaRPr>
          </a:p>
          <a:p>
            <a:endParaRPr lang="ru-RU" sz="2400" b="1" dirty="0" smtClean="0"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786182" y="4857760"/>
            <a:ext cx="685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00562" y="5500702"/>
            <a:ext cx="2514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072330" y="4857760"/>
            <a:ext cx="685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357818" y="5643578"/>
            <a:ext cx="928694" cy="35719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786182" y="4071942"/>
            <a:ext cx="6858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7072330" y="4000504"/>
            <a:ext cx="6858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500562" y="4643446"/>
            <a:ext cx="250033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500694" y="5000636"/>
            <a:ext cx="4572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000496" y="52149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286644" y="52149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AutoShape 15"/>
          <p:cNvSpPr>
            <a:spLocks noChangeArrowheads="1"/>
          </p:cNvSpPr>
          <p:nvPr/>
        </p:nvSpPr>
        <p:spPr bwMode="auto">
          <a:xfrm>
            <a:off x="7358082" y="4429132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AutoShape 16"/>
          <p:cNvSpPr>
            <a:spLocks noChangeArrowheads="1"/>
          </p:cNvSpPr>
          <p:nvPr/>
        </p:nvSpPr>
        <p:spPr bwMode="auto">
          <a:xfrm>
            <a:off x="4071934" y="450057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530225"/>
            <a:ext cx="7572428" cy="4187825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Что такое угол?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Какие бывают углы?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Как сравнивать углы?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Как строить углы?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Где можно встретить углы?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600">
                <a:solidFill>
                  <a:srgbClr val="0000CC"/>
                </a:solidFill>
              </a:rPr>
              <a:t>Устный счёт</a:t>
            </a:r>
          </a:p>
        </p:txBody>
      </p:sp>
      <p:graphicFrame>
        <p:nvGraphicFramePr>
          <p:cNvPr id="6363" name="Group 219"/>
          <p:cNvGraphicFramePr>
            <a:graphicFrameLocks noGrp="1"/>
          </p:cNvGraphicFramePr>
          <p:nvPr/>
        </p:nvGraphicFramePr>
        <p:xfrm>
          <a:off x="500034" y="1785926"/>
          <a:ext cx="8272491" cy="2387283"/>
        </p:xfrm>
        <a:graphic>
          <a:graphicData uri="http://schemas.openxmlformats.org/drawingml/2006/table">
            <a:tbl>
              <a:tblPr/>
              <a:tblGrid>
                <a:gridCol w="3319875"/>
                <a:gridCol w="1020462"/>
                <a:gridCol w="1156524"/>
                <a:gridCol w="952432"/>
                <a:gridCol w="952432"/>
                <a:gridCol w="870766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Уменьшаемое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 pitchFamily="49" charset="0"/>
                          <a:cs typeface="Arial" pitchFamily="34" charset="0"/>
                        </a:rPr>
                        <a:t>70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ourier New" pitchFamily="49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Вычитаемое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 pitchFamily="49" charset="0"/>
                          <a:cs typeface="Arial" pitchFamily="34" charset="0"/>
                        </a:rPr>
                        <a:t>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ourier New" pitchFamily="49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Разность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64" name="Rectangle 220"/>
          <p:cNvSpPr>
            <a:spLocks noChangeArrowheads="1"/>
          </p:cNvSpPr>
          <p:nvPr/>
        </p:nvSpPr>
        <p:spPr bwMode="auto">
          <a:xfrm>
            <a:off x="1785918" y="4357694"/>
            <a:ext cx="6953272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/>
              <a:t>Чтобы найти уменьшаемое, нужно к вычитаемое прибавить разность. </a:t>
            </a:r>
          </a:p>
        </p:txBody>
      </p:sp>
      <p:sp>
        <p:nvSpPr>
          <p:cNvPr id="6365" name="Rectangle 221"/>
          <p:cNvSpPr>
            <a:spLocks noChangeArrowheads="1"/>
          </p:cNvSpPr>
          <p:nvPr/>
        </p:nvSpPr>
        <p:spPr bwMode="auto">
          <a:xfrm>
            <a:off x="1643042" y="5429264"/>
            <a:ext cx="711041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 smtClean="0"/>
              <a:t>  Чтобы </a:t>
            </a:r>
            <a:r>
              <a:rPr lang="ru-RU" sz="2400" dirty="0"/>
              <a:t>найти вычитаемое, нужно из уменьшаемого вычесть разность. </a:t>
            </a:r>
          </a:p>
        </p:txBody>
      </p:sp>
      <p:sp>
        <p:nvSpPr>
          <p:cNvPr id="6366" name="WordArt 222"/>
          <p:cNvSpPr>
            <a:spLocks noChangeArrowheads="1" noChangeShapeType="1" noTextEdit="1"/>
          </p:cNvSpPr>
          <p:nvPr/>
        </p:nvSpPr>
        <p:spPr bwMode="auto">
          <a:xfrm>
            <a:off x="4876800" y="2071678"/>
            <a:ext cx="33814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26</a:t>
            </a:r>
          </a:p>
        </p:txBody>
      </p:sp>
      <p:sp>
        <p:nvSpPr>
          <p:cNvPr id="6367" name="WordArt 223"/>
          <p:cNvSpPr>
            <a:spLocks noChangeArrowheads="1" noChangeShapeType="1" noTextEdit="1"/>
          </p:cNvSpPr>
          <p:nvPr/>
        </p:nvSpPr>
        <p:spPr bwMode="auto">
          <a:xfrm>
            <a:off x="3929058" y="3714752"/>
            <a:ext cx="285752" cy="247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66</a:t>
            </a:r>
          </a:p>
        </p:txBody>
      </p:sp>
      <p:sp>
        <p:nvSpPr>
          <p:cNvPr id="6368" name="WordArt 224"/>
          <p:cNvSpPr>
            <a:spLocks noChangeArrowheads="1" noChangeShapeType="1" noTextEdit="1"/>
          </p:cNvSpPr>
          <p:nvPr/>
        </p:nvSpPr>
        <p:spPr bwMode="auto">
          <a:xfrm>
            <a:off x="6286512" y="3714752"/>
            <a:ext cx="285752" cy="247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6369" name="WordArt 225"/>
          <p:cNvSpPr>
            <a:spLocks noChangeArrowheads="1" noChangeShapeType="1" noTextEdit="1"/>
          </p:cNvSpPr>
          <p:nvPr/>
        </p:nvSpPr>
        <p:spPr bwMode="auto">
          <a:xfrm>
            <a:off x="7000892" y="2857496"/>
            <a:ext cx="357190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70</a:t>
            </a:r>
          </a:p>
        </p:txBody>
      </p:sp>
      <p:sp>
        <p:nvSpPr>
          <p:cNvPr id="6370" name="WordArt 226"/>
          <p:cNvSpPr>
            <a:spLocks noChangeArrowheads="1" noChangeShapeType="1" noTextEdit="1"/>
          </p:cNvSpPr>
          <p:nvPr/>
        </p:nvSpPr>
        <p:spPr bwMode="auto">
          <a:xfrm>
            <a:off x="8077200" y="2928934"/>
            <a:ext cx="352452" cy="2714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4" grpId="0" animBg="1"/>
      <p:bldP spid="6365" grpId="0" animBg="1"/>
      <p:bldP spid="6366" grpId="0" animBg="1"/>
      <p:bldP spid="6367" grpId="0" animBg="1"/>
      <p:bldP spid="6368" grpId="0" animBg="1"/>
      <p:bldP spid="6369" grpId="0" animBg="1"/>
      <p:bldP spid="63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1"/>
          <p:cNvGrpSpPr/>
          <p:nvPr/>
        </p:nvGrpSpPr>
        <p:grpSpPr>
          <a:xfrm>
            <a:off x="6769134" y="4905780"/>
            <a:ext cx="576064" cy="688291"/>
            <a:chOff x="3800297" y="864824"/>
            <a:chExt cx="576064" cy="688291"/>
          </a:xfrm>
          <a:solidFill>
            <a:schemeClr val="bg1"/>
          </a:solidFill>
        </p:grpSpPr>
        <p:sp>
          <p:nvSpPr>
            <p:cNvPr id="34" name="Овал 33"/>
            <p:cNvSpPr/>
            <p:nvPr/>
          </p:nvSpPr>
          <p:spPr>
            <a:xfrm>
              <a:off x="3800297" y="977051"/>
              <a:ext cx="576064" cy="5760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23"/>
            <p:cNvSpPr/>
            <p:nvPr/>
          </p:nvSpPr>
          <p:spPr>
            <a:xfrm>
              <a:off x="3862055" y="864824"/>
              <a:ext cx="133881" cy="187911"/>
            </a:xfrm>
            <a:custGeom>
              <a:avLst/>
              <a:gdLst>
                <a:gd name="connsiteX0" fmla="*/ 0 w 107755"/>
                <a:gd name="connsiteY0" fmla="*/ 216024 h 216024"/>
                <a:gd name="connsiteX1" fmla="*/ 0 w 107755"/>
                <a:gd name="connsiteY1" fmla="*/ 0 h 216024"/>
                <a:gd name="connsiteX2" fmla="*/ 107755 w 107755"/>
                <a:gd name="connsiteY2" fmla="*/ 216024 h 216024"/>
                <a:gd name="connsiteX3" fmla="*/ 0 w 107755"/>
                <a:gd name="connsiteY3" fmla="*/ 216024 h 216024"/>
                <a:gd name="connsiteX0" fmla="*/ 17417 w 107755"/>
                <a:gd name="connsiteY0" fmla="*/ 311818 h 311818"/>
                <a:gd name="connsiteX1" fmla="*/ 0 w 107755"/>
                <a:gd name="connsiteY1" fmla="*/ 0 h 311818"/>
                <a:gd name="connsiteX2" fmla="*/ 107755 w 107755"/>
                <a:gd name="connsiteY2" fmla="*/ 216024 h 311818"/>
                <a:gd name="connsiteX3" fmla="*/ 17417 w 107755"/>
                <a:gd name="connsiteY3" fmla="*/ 311818 h 311818"/>
                <a:gd name="connsiteX0" fmla="*/ 17417 w 133881"/>
                <a:gd name="connsiteY0" fmla="*/ 311818 h 311818"/>
                <a:gd name="connsiteX1" fmla="*/ 0 w 133881"/>
                <a:gd name="connsiteY1" fmla="*/ 0 h 311818"/>
                <a:gd name="connsiteX2" fmla="*/ 133881 w 133881"/>
                <a:gd name="connsiteY2" fmla="*/ 242149 h 311818"/>
                <a:gd name="connsiteX3" fmla="*/ 17417 w 133881"/>
                <a:gd name="connsiteY3" fmla="*/ 311818 h 31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881" h="311818">
                  <a:moveTo>
                    <a:pt x="17417" y="311818"/>
                  </a:moveTo>
                  <a:lnTo>
                    <a:pt x="0" y="0"/>
                  </a:lnTo>
                  <a:lnTo>
                    <a:pt x="133881" y="242149"/>
                  </a:lnTo>
                  <a:lnTo>
                    <a:pt x="17417" y="31181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23"/>
            <p:cNvSpPr/>
            <p:nvPr/>
          </p:nvSpPr>
          <p:spPr>
            <a:xfrm flipH="1">
              <a:off x="4189076" y="864825"/>
              <a:ext cx="133881" cy="187911"/>
            </a:xfrm>
            <a:custGeom>
              <a:avLst/>
              <a:gdLst>
                <a:gd name="connsiteX0" fmla="*/ 0 w 107755"/>
                <a:gd name="connsiteY0" fmla="*/ 216024 h 216024"/>
                <a:gd name="connsiteX1" fmla="*/ 0 w 107755"/>
                <a:gd name="connsiteY1" fmla="*/ 0 h 216024"/>
                <a:gd name="connsiteX2" fmla="*/ 107755 w 107755"/>
                <a:gd name="connsiteY2" fmla="*/ 216024 h 216024"/>
                <a:gd name="connsiteX3" fmla="*/ 0 w 107755"/>
                <a:gd name="connsiteY3" fmla="*/ 216024 h 216024"/>
                <a:gd name="connsiteX0" fmla="*/ 17417 w 107755"/>
                <a:gd name="connsiteY0" fmla="*/ 311818 h 311818"/>
                <a:gd name="connsiteX1" fmla="*/ 0 w 107755"/>
                <a:gd name="connsiteY1" fmla="*/ 0 h 311818"/>
                <a:gd name="connsiteX2" fmla="*/ 107755 w 107755"/>
                <a:gd name="connsiteY2" fmla="*/ 216024 h 311818"/>
                <a:gd name="connsiteX3" fmla="*/ 17417 w 107755"/>
                <a:gd name="connsiteY3" fmla="*/ 311818 h 311818"/>
                <a:gd name="connsiteX0" fmla="*/ 17417 w 133881"/>
                <a:gd name="connsiteY0" fmla="*/ 311818 h 311818"/>
                <a:gd name="connsiteX1" fmla="*/ 0 w 133881"/>
                <a:gd name="connsiteY1" fmla="*/ 0 h 311818"/>
                <a:gd name="connsiteX2" fmla="*/ 133881 w 133881"/>
                <a:gd name="connsiteY2" fmla="*/ 242149 h 311818"/>
                <a:gd name="connsiteX3" fmla="*/ 17417 w 133881"/>
                <a:gd name="connsiteY3" fmla="*/ 311818 h 31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881" h="311818">
                  <a:moveTo>
                    <a:pt x="17417" y="311818"/>
                  </a:moveTo>
                  <a:lnTo>
                    <a:pt x="0" y="0"/>
                  </a:lnTo>
                  <a:lnTo>
                    <a:pt x="133881" y="242149"/>
                  </a:lnTo>
                  <a:lnTo>
                    <a:pt x="17417" y="31181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6602095" y="5594071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159"/>
          <p:cNvGrpSpPr/>
          <p:nvPr/>
        </p:nvGrpSpPr>
        <p:grpSpPr>
          <a:xfrm>
            <a:off x="6516216" y="5371169"/>
            <a:ext cx="1080120" cy="2047"/>
            <a:chOff x="6516216" y="5371169"/>
            <a:chExt cx="1080120" cy="2047"/>
          </a:xfrm>
          <a:solidFill>
            <a:schemeClr val="bg1"/>
          </a:solidFill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6516216" y="5373216"/>
              <a:ext cx="24756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348774" y="5371169"/>
              <a:ext cx="24756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61"/>
          <p:cNvGrpSpPr/>
          <p:nvPr/>
        </p:nvGrpSpPr>
        <p:grpSpPr>
          <a:xfrm>
            <a:off x="1691680" y="332656"/>
            <a:ext cx="967722" cy="1944216"/>
            <a:chOff x="1691680" y="332656"/>
            <a:chExt cx="967722" cy="1944216"/>
          </a:xfrm>
        </p:grpSpPr>
        <p:grpSp>
          <p:nvGrpSpPr>
            <p:cNvPr id="11" name="Группа 118"/>
            <p:cNvGrpSpPr/>
            <p:nvPr/>
          </p:nvGrpSpPr>
          <p:grpSpPr>
            <a:xfrm>
              <a:off x="1691680" y="332656"/>
              <a:ext cx="914400" cy="1708463"/>
              <a:chOff x="1738536" y="476672"/>
              <a:chExt cx="914400" cy="1708463"/>
            </a:xfrm>
            <a:solidFill>
              <a:schemeClr val="bg1"/>
            </a:solidFill>
          </p:grpSpPr>
          <p:grpSp>
            <p:nvGrpSpPr>
              <p:cNvPr id="16" name="Группа 59"/>
              <p:cNvGrpSpPr/>
              <p:nvPr/>
            </p:nvGrpSpPr>
            <p:grpSpPr>
              <a:xfrm>
                <a:off x="1738536" y="476672"/>
                <a:ext cx="914400" cy="1708463"/>
                <a:chOff x="1738536" y="648801"/>
                <a:chExt cx="914400" cy="1708463"/>
              </a:xfrm>
              <a:grpFill/>
            </p:grpSpPr>
            <p:sp>
              <p:nvSpPr>
                <p:cNvPr id="2" name="Овал 1"/>
                <p:cNvSpPr/>
                <p:nvPr/>
              </p:nvSpPr>
              <p:spPr>
                <a:xfrm>
                  <a:off x="1738536" y="1442864"/>
                  <a:ext cx="914400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Равнобедренный треугольник 4"/>
                <p:cNvSpPr/>
                <p:nvPr/>
              </p:nvSpPr>
              <p:spPr>
                <a:xfrm flipV="1">
                  <a:off x="1883066" y="866800"/>
                  <a:ext cx="604894" cy="580581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1" name="Группа 21"/>
                <p:cNvGrpSpPr/>
                <p:nvPr/>
              </p:nvGrpSpPr>
              <p:grpSpPr>
                <a:xfrm>
                  <a:off x="1875347" y="648801"/>
                  <a:ext cx="612050" cy="217999"/>
                  <a:chOff x="1875347" y="648801"/>
                  <a:chExt cx="612050" cy="217999"/>
                </a:xfrm>
                <a:grpFill/>
              </p:grpSpPr>
              <p:sp>
                <p:nvSpPr>
                  <p:cNvPr id="7" name="Прямоугольный треугольник 6"/>
                  <p:cNvSpPr/>
                  <p:nvPr/>
                </p:nvSpPr>
                <p:spPr>
                  <a:xfrm>
                    <a:off x="1875347" y="650776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" name="Прямоугольный треугольник 8"/>
                  <p:cNvSpPr/>
                  <p:nvPr/>
                </p:nvSpPr>
                <p:spPr>
                  <a:xfrm flipH="1">
                    <a:off x="2379642" y="648801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2" name="Группа 63"/>
              <p:cNvGrpSpPr/>
              <p:nvPr/>
            </p:nvGrpSpPr>
            <p:grpSpPr>
              <a:xfrm>
                <a:off x="1804158" y="1052736"/>
                <a:ext cx="751618" cy="2047"/>
                <a:chOff x="1804158" y="1052736"/>
                <a:chExt cx="751618" cy="2047"/>
              </a:xfrm>
              <a:grpFill/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1804158" y="1054783"/>
                  <a:ext cx="24756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2308214" y="1052736"/>
                  <a:ext cx="24756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Полилиния 127"/>
            <p:cNvSpPr/>
            <p:nvPr/>
          </p:nvSpPr>
          <p:spPr>
            <a:xfrm>
              <a:off x="2131729" y="1977411"/>
              <a:ext cx="527673" cy="299461"/>
            </a:xfrm>
            <a:custGeom>
              <a:avLst/>
              <a:gdLst>
                <a:gd name="connsiteX0" fmla="*/ 33392 w 527673"/>
                <a:gd name="connsiteY0" fmla="*/ 0 h 299461"/>
                <a:gd name="connsiteX1" fmla="*/ 15975 w 527673"/>
                <a:gd name="connsiteY1" fmla="*/ 269966 h 299461"/>
                <a:gd name="connsiteX2" fmla="*/ 233689 w 527673"/>
                <a:gd name="connsiteY2" fmla="*/ 278674 h 299461"/>
                <a:gd name="connsiteX3" fmla="*/ 399152 w 527673"/>
                <a:gd name="connsiteY3" fmla="*/ 148046 h 299461"/>
                <a:gd name="connsiteX4" fmla="*/ 521072 w 527673"/>
                <a:gd name="connsiteY4" fmla="*/ 269966 h 299461"/>
                <a:gd name="connsiteX5" fmla="*/ 512364 w 527673"/>
                <a:gd name="connsiteY5" fmla="*/ 243840 h 299461"/>
                <a:gd name="connsiteX6" fmla="*/ 512364 w 527673"/>
                <a:gd name="connsiteY6" fmla="*/ 243840 h 29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73" h="299461">
                  <a:moveTo>
                    <a:pt x="33392" y="0"/>
                  </a:moveTo>
                  <a:cubicBezTo>
                    <a:pt x="7992" y="111760"/>
                    <a:pt x="-17408" y="223520"/>
                    <a:pt x="15975" y="269966"/>
                  </a:cubicBezTo>
                  <a:cubicBezTo>
                    <a:pt x="49358" y="316412"/>
                    <a:pt x="169826" y="298994"/>
                    <a:pt x="233689" y="278674"/>
                  </a:cubicBezTo>
                  <a:cubicBezTo>
                    <a:pt x="297552" y="258354"/>
                    <a:pt x="351255" y="149497"/>
                    <a:pt x="399152" y="148046"/>
                  </a:cubicBezTo>
                  <a:cubicBezTo>
                    <a:pt x="447049" y="146595"/>
                    <a:pt x="502203" y="254000"/>
                    <a:pt x="521072" y="269966"/>
                  </a:cubicBezTo>
                  <a:cubicBezTo>
                    <a:pt x="539941" y="285932"/>
                    <a:pt x="512364" y="243840"/>
                    <a:pt x="512364" y="243840"/>
                  </a:cubicBezTo>
                  <a:lnTo>
                    <a:pt x="512364" y="24384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166"/>
          <p:cNvGrpSpPr/>
          <p:nvPr/>
        </p:nvGrpSpPr>
        <p:grpSpPr>
          <a:xfrm>
            <a:off x="4000010" y="2697270"/>
            <a:ext cx="1148054" cy="1811850"/>
            <a:chOff x="4000010" y="2697270"/>
            <a:chExt cx="1148054" cy="1811850"/>
          </a:xfrm>
        </p:grpSpPr>
        <p:grpSp>
          <p:nvGrpSpPr>
            <p:cNvPr id="25" name="Группа 122"/>
            <p:cNvGrpSpPr/>
            <p:nvPr/>
          </p:nvGrpSpPr>
          <p:grpSpPr>
            <a:xfrm>
              <a:off x="4000010" y="2697270"/>
              <a:ext cx="1148054" cy="1611173"/>
              <a:chOff x="3887532" y="2605123"/>
              <a:chExt cx="1148054" cy="1611173"/>
            </a:xfrm>
            <a:solidFill>
              <a:schemeClr val="bg1"/>
            </a:solidFill>
          </p:grpSpPr>
          <p:grpSp>
            <p:nvGrpSpPr>
              <p:cNvPr id="26" name="Группа 47"/>
              <p:cNvGrpSpPr/>
              <p:nvPr/>
            </p:nvGrpSpPr>
            <p:grpSpPr>
              <a:xfrm>
                <a:off x="4009314" y="2605123"/>
                <a:ext cx="864096" cy="1611173"/>
                <a:chOff x="6544874" y="746091"/>
                <a:chExt cx="864096" cy="1611173"/>
              </a:xfrm>
              <a:grpFill/>
            </p:grpSpPr>
            <p:sp>
              <p:nvSpPr>
                <p:cNvPr id="49" name="Равнобедренный треугольник 48"/>
                <p:cNvSpPr/>
                <p:nvPr/>
              </p:nvSpPr>
              <p:spPr>
                <a:xfrm>
                  <a:off x="6544874" y="1565176"/>
                  <a:ext cx="864096" cy="792088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Прямоугольник 49"/>
                <p:cNvSpPr/>
                <p:nvPr/>
              </p:nvSpPr>
              <p:spPr>
                <a:xfrm>
                  <a:off x="6682492" y="959970"/>
                  <a:ext cx="624887" cy="5844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8" name="Группа 50"/>
                <p:cNvGrpSpPr/>
                <p:nvPr/>
              </p:nvGrpSpPr>
              <p:grpSpPr>
                <a:xfrm>
                  <a:off x="6682492" y="746091"/>
                  <a:ext cx="612050" cy="217999"/>
                  <a:chOff x="1875347" y="648801"/>
                  <a:chExt cx="612050" cy="217999"/>
                </a:xfrm>
                <a:grpFill/>
              </p:grpSpPr>
              <p:sp>
                <p:nvSpPr>
                  <p:cNvPr id="52" name="Прямоугольный треугольник 51"/>
                  <p:cNvSpPr/>
                  <p:nvPr/>
                </p:nvSpPr>
                <p:spPr>
                  <a:xfrm>
                    <a:off x="1875347" y="650776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Прямоугольный треугольник 52"/>
                  <p:cNvSpPr/>
                  <p:nvPr/>
                </p:nvSpPr>
                <p:spPr>
                  <a:xfrm flipH="1">
                    <a:off x="2379642" y="648801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887532" y="3113273"/>
                <a:ext cx="247562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4788024" y="3111226"/>
                <a:ext cx="247562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Полилиния 128"/>
            <p:cNvSpPr/>
            <p:nvPr/>
          </p:nvSpPr>
          <p:spPr>
            <a:xfrm>
              <a:off x="4514481" y="4209659"/>
              <a:ext cx="527673" cy="299461"/>
            </a:xfrm>
            <a:custGeom>
              <a:avLst/>
              <a:gdLst>
                <a:gd name="connsiteX0" fmla="*/ 33392 w 527673"/>
                <a:gd name="connsiteY0" fmla="*/ 0 h 299461"/>
                <a:gd name="connsiteX1" fmla="*/ 15975 w 527673"/>
                <a:gd name="connsiteY1" fmla="*/ 269966 h 299461"/>
                <a:gd name="connsiteX2" fmla="*/ 233689 w 527673"/>
                <a:gd name="connsiteY2" fmla="*/ 278674 h 299461"/>
                <a:gd name="connsiteX3" fmla="*/ 399152 w 527673"/>
                <a:gd name="connsiteY3" fmla="*/ 148046 h 299461"/>
                <a:gd name="connsiteX4" fmla="*/ 521072 w 527673"/>
                <a:gd name="connsiteY4" fmla="*/ 269966 h 299461"/>
                <a:gd name="connsiteX5" fmla="*/ 512364 w 527673"/>
                <a:gd name="connsiteY5" fmla="*/ 243840 h 299461"/>
                <a:gd name="connsiteX6" fmla="*/ 512364 w 527673"/>
                <a:gd name="connsiteY6" fmla="*/ 243840 h 29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73" h="299461">
                  <a:moveTo>
                    <a:pt x="33392" y="0"/>
                  </a:moveTo>
                  <a:cubicBezTo>
                    <a:pt x="7992" y="111760"/>
                    <a:pt x="-17408" y="223520"/>
                    <a:pt x="15975" y="269966"/>
                  </a:cubicBezTo>
                  <a:cubicBezTo>
                    <a:pt x="49358" y="316412"/>
                    <a:pt x="169826" y="298994"/>
                    <a:pt x="233689" y="278674"/>
                  </a:cubicBezTo>
                  <a:cubicBezTo>
                    <a:pt x="297552" y="258354"/>
                    <a:pt x="351255" y="149497"/>
                    <a:pt x="399152" y="148046"/>
                  </a:cubicBezTo>
                  <a:cubicBezTo>
                    <a:pt x="447049" y="146595"/>
                    <a:pt x="502203" y="254000"/>
                    <a:pt x="521072" y="269966"/>
                  </a:cubicBezTo>
                  <a:cubicBezTo>
                    <a:pt x="539941" y="285932"/>
                    <a:pt x="512364" y="243840"/>
                    <a:pt x="512364" y="243840"/>
                  </a:cubicBezTo>
                  <a:lnTo>
                    <a:pt x="512364" y="24384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0" name="Полилиния 129"/>
          <p:cNvSpPr/>
          <p:nvPr/>
        </p:nvSpPr>
        <p:spPr>
          <a:xfrm>
            <a:off x="7057166" y="6508471"/>
            <a:ext cx="527673" cy="299461"/>
          </a:xfrm>
          <a:custGeom>
            <a:avLst/>
            <a:gdLst>
              <a:gd name="connsiteX0" fmla="*/ 33392 w 527673"/>
              <a:gd name="connsiteY0" fmla="*/ 0 h 299461"/>
              <a:gd name="connsiteX1" fmla="*/ 15975 w 527673"/>
              <a:gd name="connsiteY1" fmla="*/ 269966 h 299461"/>
              <a:gd name="connsiteX2" fmla="*/ 233689 w 527673"/>
              <a:gd name="connsiteY2" fmla="*/ 278674 h 299461"/>
              <a:gd name="connsiteX3" fmla="*/ 399152 w 527673"/>
              <a:gd name="connsiteY3" fmla="*/ 148046 h 299461"/>
              <a:gd name="connsiteX4" fmla="*/ 521072 w 527673"/>
              <a:gd name="connsiteY4" fmla="*/ 269966 h 299461"/>
              <a:gd name="connsiteX5" fmla="*/ 512364 w 527673"/>
              <a:gd name="connsiteY5" fmla="*/ 243840 h 299461"/>
              <a:gd name="connsiteX6" fmla="*/ 512364 w 527673"/>
              <a:gd name="connsiteY6" fmla="*/ 243840 h 2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673" h="299461">
                <a:moveTo>
                  <a:pt x="33392" y="0"/>
                </a:moveTo>
                <a:cubicBezTo>
                  <a:pt x="7992" y="111760"/>
                  <a:pt x="-17408" y="223520"/>
                  <a:pt x="15975" y="269966"/>
                </a:cubicBezTo>
                <a:cubicBezTo>
                  <a:pt x="49358" y="316412"/>
                  <a:pt x="169826" y="298994"/>
                  <a:pt x="233689" y="278674"/>
                </a:cubicBezTo>
                <a:cubicBezTo>
                  <a:pt x="297552" y="258354"/>
                  <a:pt x="351255" y="149497"/>
                  <a:pt x="399152" y="148046"/>
                </a:cubicBezTo>
                <a:cubicBezTo>
                  <a:pt x="447049" y="146595"/>
                  <a:pt x="502203" y="254000"/>
                  <a:pt x="521072" y="269966"/>
                </a:cubicBezTo>
                <a:cubicBezTo>
                  <a:pt x="539941" y="285932"/>
                  <a:pt x="512364" y="243840"/>
                  <a:pt x="512364" y="243840"/>
                </a:cubicBezTo>
                <a:lnTo>
                  <a:pt x="512364" y="24384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162"/>
          <p:cNvGrpSpPr/>
          <p:nvPr/>
        </p:nvGrpSpPr>
        <p:grpSpPr>
          <a:xfrm>
            <a:off x="3995936" y="332656"/>
            <a:ext cx="1224136" cy="1915241"/>
            <a:chOff x="3995936" y="332656"/>
            <a:chExt cx="1224136" cy="1915241"/>
          </a:xfrm>
        </p:grpSpPr>
        <p:grpSp>
          <p:nvGrpSpPr>
            <p:cNvPr id="31" name="Группа 119"/>
            <p:cNvGrpSpPr/>
            <p:nvPr/>
          </p:nvGrpSpPr>
          <p:grpSpPr>
            <a:xfrm>
              <a:off x="3995936" y="332656"/>
              <a:ext cx="1224136" cy="1615780"/>
              <a:chOff x="3851920" y="476672"/>
              <a:chExt cx="1224136" cy="1615780"/>
            </a:xfrm>
            <a:solidFill>
              <a:schemeClr val="bg1"/>
            </a:solidFill>
          </p:grpSpPr>
          <p:grpSp>
            <p:nvGrpSpPr>
              <p:cNvPr id="32" name="Группа 36"/>
              <p:cNvGrpSpPr/>
              <p:nvPr/>
            </p:nvGrpSpPr>
            <p:grpSpPr>
              <a:xfrm>
                <a:off x="4005893" y="476672"/>
                <a:ext cx="914400" cy="1615780"/>
                <a:chOff x="3721227" y="812944"/>
                <a:chExt cx="914400" cy="1615780"/>
              </a:xfrm>
              <a:grpFill/>
            </p:grpSpPr>
            <p:grpSp>
              <p:nvGrpSpPr>
                <p:cNvPr id="37" name="Группа 37"/>
                <p:cNvGrpSpPr/>
                <p:nvPr/>
              </p:nvGrpSpPr>
              <p:grpSpPr>
                <a:xfrm>
                  <a:off x="3890395" y="812944"/>
                  <a:ext cx="576064" cy="688291"/>
                  <a:chOff x="3800297" y="864824"/>
                  <a:chExt cx="576064" cy="688291"/>
                </a:xfrm>
                <a:grpFill/>
              </p:grpSpPr>
              <p:sp>
                <p:nvSpPr>
                  <p:cNvPr id="40" name="Овал 39"/>
                  <p:cNvSpPr/>
                  <p:nvPr/>
                </p:nvSpPr>
                <p:spPr>
                  <a:xfrm>
                    <a:off x="3800297" y="977051"/>
                    <a:ext cx="576064" cy="57606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Прямоугольный треугольник 23"/>
                  <p:cNvSpPr/>
                  <p:nvPr/>
                </p:nvSpPr>
                <p:spPr>
                  <a:xfrm>
                    <a:off x="3862055" y="864824"/>
                    <a:ext cx="133881" cy="187911"/>
                  </a:xfrm>
                  <a:custGeom>
                    <a:avLst/>
                    <a:gdLst>
                      <a:gd name="connsiteX0" fmla="*/ 0 w 107755"/>
                      <a:gd name="connsiteY0" fmla="*/ 216024 h 216024"/>
                      <a:gd name="connsiteX1" fmla="*/ 0 w 107755"/>
                      <a:gd name="connsiteY1" fmla="*/ 0 h 216024"/>
                      <a:gd name="connsiteX2" fmla="*/ 107755 w 107755"/>
                      <a:gd name="connsiteY2" fmla="*/ 216024 h 216024"/>
                      <a:gd name="connsiteX3" fmla="*/ 0 w 107755"/>
                      <a:gd name="connsiteY3" fmla="*/ 216024 h 216024"/>
                      <a:gd name="connsiteX0" fmla="*/ 17417 w 107755"/>
                      <a:gd name="connsiteY0" fmla="*/ 311818 h 311818"/>
                      <a:gd name="connsiteX1" fmla="*/ 0 w 107755"/>
                      <a:gd name="connsiteY1" fmla="*/ 0 h 311818"/>
                      <a:gd name="connsiteX2" fmla="*/ 107755 w 107755"/>
                      <a:gd name="connsiteY2" fmla="*/ 216024 h 311818"/>
                      <a:gd name="connsiteX3" fmla="*/ 17417 w 107755"/>
                      <a:gd name="connsiteY3" fmla="*/ 311818 h 311818"/>
                      <a:gd name="connsiteX0" fmla="*/ 17417 w 133881"/>
                      <a:gd name="connsiteY0" fmla="*/ 311818 h 311818"/>
                      <a:gd name="connsiteX1" fmla="*/ 0 w 133881"/>
                      <a:gd name="connsiteY1" fmla="*/ 0 h 311818"/>
                      <a:gd name="connsiteX2" fmla="*/ 133881 w 133881"/>
                      <a:gd name="connsiteY2" fmla="*/ 242149 h 311818"/>
                      <a:gd name="connsiteX3" fmla="*/ 17417 w 133881"/>
                      <a:gd name="connsiteY3" fmla="*/ 311818 h 311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881" h="311818">
                        <a:moveTo>
                          <a:pt x="17417" y="311818"/>
                        </a:moveTo>
                        <a:lnTo>
                          <a:pt x="0" y="0"/>
                        </a:lnTo>
                        <a:lnTo>
                          <a:pt x="133881" y="242149"/>
                        </a:lnTo>
                        <a:lnTo>
                          <a:pt x="17417" y="311818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Прямоугольный треугольник 23"/>
                  <p:cNvSpPr/>
                  <p:nvPr/>
                </p:nvSpPr>
                <p:spPr>
                  <a:xfrm flipH="1">
                    <a:off x="4189076" y="864825"/>
                    <a:ext cx="133881" cy="187911"/>
                  </a:xfrm>
                  <a:custGeom>
                    <a:avLst/>
                    <a:gdLst>
                      <a:gd name="connsiteX0" fmla="*/ 0 w 107755"/>
                      <a:gd name="connsiteY0" fmla="*/ 216024 h 216024"/>
                      <a:gd name="connsiteX1" fmla="*/ 0 w 107755"/>
                      <a:gd name="connsiteY1" fmla="*/ 0 h 216024"/>
                      <a:gd name="connsiteX2" fmla="*/ 107755 w 107755"/>
                      <a:gd name="connsiteY2" fmla="*/ 216024 h 216024"/>
                      <a:gd name="connsiteX3" fmla="*/ 0 w 107755"/>
                      <a:gd name="connsiteY3" fmla="*/ 216024 h 216024"/>
                      <a:gd name="connsiteX0" fmla="*/ 17417 w 107755"/>
                      <a:gd name="connsiteY0" fmla="*/ 311818 h 311818"/>
                      <a:gd name="connsiteX1" fmla="*/ 0 w 107755"/>
                      <a:gd name="connsiteY1" fmla="*/ 0 h 311818"/>
                      <a:gd name="connsiteX2" fmla="*/ 107755 w 107755"/>
                      <a:gd name="connsiteY2" fmla="*/ 216024 h 311818"/>
                      <a:gd name="connsiteX3" fmla="*/ 17417 w 107755"/>
                      <a:gd name="connsiteY3" fmla="*/ 311818 h 311818"/>
                      <a:gd name="connsiteX0" fmla="*/ 17417 w 133881"/>
                      <a:gd name="connsiteY0" fmla="*/ 311818 h 311818"/>
                      <a:gd name="connsiteX1" fmla="*/ 0 w 133881"/>
                      <a:gd name="connsiteY1" fmla="*/ 0 h 311818"/>
                      <a:gd name="connsiteX2" fmla="*/ 133881 w 133881"/>
                      <a:gd name="connsiteY2" fmla="*/ 242149 h 311818"/>
                      <a:gd name="connsiteX3" fmla="*/ 17417 w 133881"/>
                      <a:gd name="connsiteY3" fmla="*/ 311818 h 311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881" h="311818">
                        <a:moveTo>
                          <a:pt x="17417" y="311818"/>
                        </a:moveTo>
                        <a:lnTo>
                          <a:pt x="0" y="0"/>
                        </a:lnTo>
                        <a:lnTo>
                          <a:pt x="133881" y="242149"/>
                        </a:lnTo>
                        <a:lnTo>
                          <a:pt x="17417" y="311818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9" name="Прямоугольник 38"/>
                <p:cNvSpPr/>
                <p:nvPr/>
              </p:nvSpPr>
              <p:spPr>
                <a:xfrm>
                  <a:off x="3721227" y="1514324"/>
                  <a:ext cx="914400" cy="914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8" name="Группа 82"/>
              <p:cNvGrpSpPr/>
              <p:nvPr/>
            </p:nvGrpSpPr>
            <p:grpSpPr>
              <a:xfrm>
                <a:off x="3851920" y="874884"/>
                <a:ext cx="1224136" cy="105844"/>
                <a:chOff x="3851920" y="874884"/>
                <a:chExt cx="1224136" cy="105844"/>
              </a:xfrm>
              <a:grpFill/>
            </p:grpSpPr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3851920" y="874884"/>
                  <a:ext cx="346468" cy="204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4742914" y="874884"/>
                  <a:ext cx="33314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>
                  <a:endCxn id="40" idx="2"/>
                </p:cNvCxnSpPr>
                <p:nvPr/>
              </p:nvCxnSpPr>
              <p:spPr>
                <a:xfrm flipV="1">
                  <a:off x="3927499" y="876931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>
                  <a:stCxn id="40" idx="6"/>
                </p:cNvCxnSpPr>
                <p:nvPr/>
              </p:nvCxnSpPr>
              <p:spPr>
                <a:xfrm>
                  <a:off x="4751125" y="876931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1" name="Полилиния 130"/>
            <p:cNvSpPr/>
            <p:nvPr/>
          </p:nvSpPr>
          <p:spPr>
            <a:xfrm flipH="1">
              <a:off x="4116998" y="1948436"/>
              <a:ext cx="527673" cy="299461"/>
            </a:xfrm>
            <a:custGeom>
              <a:avLst/>
              <a:gdLst>
                <a:gd name="connsiteX0" fmla="*/ 33392 w 527673"/>
                <a:gd name="connsiteY0" fmla="*/ 0 h 299461"/>
                <a:gd name="connsiteX1" fmla="*/ 15975 w 527673"/>
                <a:gd name="connsiteY1" fmla="*/ 269966 h 299461"/>
                <a:gd name="connsiteX2" fmla="*/ 233689 w 527673"/>
                <a:gd name="connsiteY2" fmla="*/ 278674 h 299461"/>
                <a:gd name="connsiteX3" fmla="*/ 399152 w 527673"/>
                <a:gd name="connsiteY3" fmla="*/ 148046 h 299461"/>
                <a:gd name="connsiteX4" fmla="*/ 521072 w 527673"/>
                <a:gd name="connsiteY4" fmla="*/ 269966 h 299461"/>
                <a:gd name="connsiteX5" fmla="*/ 512364 w 527673"/>
                <a:gd name="connsiteY5" fmla="*/ 243840 h 299461"/>
                <a:gd name="connsiteX6" fmla="*/ 512364 w 527673"/>
                <a:gd name="connsiteY6" fmla="*/ 243840 h 29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73" h="299461">
                  <a:moveTo>
                    <a:pt x="33392" y="0"/>
                  </a:moveTo>
                  <a:cubicBezTo>
                    <a:pt x="7992" y="111760"/>
                    <a:pt x="-17408" y="223520"/>
                    <a:pt x="15975" y="269966"/>
                  </a:cubicBezTo>
                  <a:cubicBezTo>
                    <a:pt x="49358" y="316412"/>
                    <a:pt x="169826" y="298994"/>
                    <a:pt x="233689" y="278674"/>
                  </a:cubicBezTo>
                  <a:cubicBezTo>
                    <a:pt x="297552" y="258354"/>
                    <a:pt x="351255" y="149497"/>
                    <a:pt x="399152" y="148046"/>
                  </a:cubicBezTo>
                  <a:cubicBezTo>
                    <a:pt x="447049" y="146595"/>
                    <a:pt x="502203" y="254000"/>
                    <a:pt x="521072" y="269966"/>
                  </a:cubicBezTo>
                  <a:cubicBezTo>
                    <a:pt x="539941" y="285932"/>
                    <a:pt x="512364" y="243840"/>
                    <a:pt x="512364" y="243840"/>
                  </a:cubicBezTo>
                  <a:lnTo>
                    <a:pt x="512364" y="24384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168"/>
          <p:cNvGrpSpPr/>
          <p:nvPr/>
        </p:nvGrpSpPr>
        <p:grpSpPr>
          <a:xfrm>
            <a:off x="6484678" y="2636912"/>
            <a:ext cx="1111658" cy="1923477"/>
            <a:chOff x="6484678" y="2636912"/>
            <a:chExt cx="1111658" cy="1923477"/>
          </a:xfrm>
        </p:grpSpPr>
        <p:grpSp>
          <p:nvGrpSpPr>
            <p:cNvPr id="47" name="Группа 123"/>
            <p:cNvGrpSpPr/>
            <p:nvPr/>
          </p:nvGrpSpPr>
          <p:grpSpPr>
            <a:xfrm>
              <a:off x="6484678" y="2636912"/>
              <a:ext cx="1111658" cy="1708463"/>
              <a:chOff x="6372200" y="2636912"/>
              <a:chExt cx="1111658" cy="1708463"/>
            </a:xfrm>
            <a:solidFill>
              <a:schemeClr val="bg1"/>
            </a:solidFill>
          </p:grpSpPr>
          <p:grpSp>
            <p:nvGrpSpPr>
              <p:cNvPr id="48" name="Группа 10"/>
              <p:cNvGrpSpPr/>
              <p:nvPr/>
            </p:nvGrpSpPr>
            <p:grpSpPr>
              <a:xfrm>
                <a:off x="6483859" y="2636912"/>
                <a:ext cx="914400" cy="1708463"/>
                <a:chOff x="2051206" y="618713"/>
                <a:chExt cx="914400" cy="1708463"/>
              </a:xfrm>
              <a:grpFill/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2051206" y="1412776"/>
                  <a:ext cx="914400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Равнобедренный треугольник 12"/>
                <p:cNvSpPr/>
                <p:nvPr/>
              </p:nvSpPr>
              <p:spPr>
                <a:xfrm flipV="1">
                  <a:off x="2195736" y="836712"/>
                  <a:ext cx="604894" cy="580581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рямоугольный треугольник 13"/>
                <p:cNvSpPr/>
                <p:nvPr/>
              </p:nvSpPr>
              <p:spPr>
                <a:xfrm>
                  <a:off x="2188017" y="620688"/>
                  <a:ext cx="107755" cy="216024"/>
                </a:xfrm>
                <a:prstGeom prst="rt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Прямоугольный треугольник 14"/>
                <p:cNvSpPr/>
                <p:nvPr/>
              </p:nvSpPr>
              <p:spPr>
                <a:xfrm flipH="1">
                  <a:off x="2692312" y="618713"/>
                  <a:ext cx="107755" cy="216024"/>
                </a:xfrm>
                <a:prstGeom prst="rt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1" name="Группа 88"/>
              <p:cNvGrpSpPr/>
              <p:nvPr/>
            </p:nvGrpSpPr>
            <p:grpSpPr>
              <a:xfrm>
                <a:off x="6372200" y="3107132"/>
                <a:ext cx="1111658" cy="105844"/>
                <a:chOff x="6385772" y="3075343"/>
                <a:chExt cx="1111658" cy="105844"/>
              </a:xfrm>
              <a:grpFill/>
            </p:grpSpPr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6385772" y="3075343"/>
                  <a:ext cx="346468" cy="204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7164288" y="3075343"/>
                  <a:ext cx="33314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 flipV="1">
                  <a:off x="6484678" y="3077390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7164288" y="3077390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" name="Полилиния 131"/>
            <p:cNvSpPr/>
            <p:nvPr/>
          </p:nvSpPr>
          <p:spPr>
            <a:xfrm flipH="1">
              <a:off x="6560250" y="4260928"/>
              <a:ext cx="527673" cy="299461"/>
            </a:xfrm>
            <a:custGeom>
              <a:avLst/>
              <a:gdLst>
                <a:gd name="connsiteX0" fmla="*/ 33392 w 527673"/>
                <a:gd name="connsiteY0" fmla="*/ 0 h 299461"/>
                <a:gd name="connsiteX1" fmla="*/ 15975 w 527673"/>
                <a:gd name="connsiteY1" fmla="*/ 269966 h 299461"/>
                <a:gd name="connsiteX2" fmla="*/ 233689 w 527673"/>
                <a:gd name="connsiteY2" fmla="*/ 278674 h 299461"/>
                <a:gd name="connsiteX3" fmla="*/ 399152 w 527673"/>
                <a:gd name="connsiteY3" fmla="*/ 148046 h 299461"/>
                <a:gd name="connsiteX4" fmla="*/ 521072 w 527673"/>
                <a:gd name="connsiteY4" fmla="*/ 269966 h 299461"/>
                <a:gd name="connsiteX5" fmla="*/ 512364 w 527673"/>
                <a:gd name="connsiteY5" fmla="*/ 243840 h 299461"/>
                <a:gd name="connsiteX6" fmla="*/ 512364 w 527673"/>
                <a:gd name="connsiteY6" fmla="*/ 243840 h 29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73" h="299461">
                  <a:moveTo>
                    <a:pt x="33392" y="0"/>
                  </a:moveTo>
                  <a:cubicBezTo>
                    <a:pt x="7992" y="111760"/>
                    <a:pt x="-17408" y="223520"/>
                    <a:pt x="15975" y="269966"/>
                  </a:cubicBezTo>
                  <a:cubicBezTo>
                    <a:pt x="49358" y="316412"/>
                    <a:pt x="169826" y="298994"/>
                    <a:pt x="233689" y="278674"/>
                  </a:cubicBezTo>
                  <a:cubicBezTo>
                    <a:pt x="297552" y="258354"/>
                    <a:pt x="351255" y="149497"/>
                    <a:pt x="399152" y="148046"/>
                  </a:cubicBezTo>
                  <a:cubicBezTo>
                    <a:pt x="447049" y="146595"/>
                    <a:pt x="502203" y="254000"/>
                    <a:pt x="521072" y="269966"/>
                  </a:cubicBezTo>
                  <a:cubicBezTo>
                    <a:pt x="539941" y="285932"/>
                    <a:pt x="512364" y="243840"/>
                    <a:pt x="512364" y="243840"/>
                  </a:cubicBezTo>
                  <a:lnTo>
                    <a:pt x="512364" y="24384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165"/>
          <p:cNvGrpSpPr/>
          <p:nvPr/>
        </p:nvGrpSpPr>
        <p:grpSpPr>
          <a:xfrm>
            <a:off x="1403648" y="4836449"/>
            <a:ext cx="1368152" cy="1832911"/>
            <a:chOff x="1403648" y="4836449"/>
            <a:chExt cx="1368152" cy="1832911"/>
          </a:xfrm>
        </p:grpSpPr>
        <p:grpSp>
          <p:nvGrpSpPr>
            <p:cNvPr id="57" name="Группа 124"/>
            <p:cNvGrpSpPr/>
            <p:nvPr/>
          </p:nvGrpSpPr>
          <p:grpSpPr>
            <a:xfrm>
              <a:off x="1403648" y="4836449"/>
              <a:ext cx="1368152" cy="1611173"/>
              <a:chOff x="1547664" y="4698147"/>
              <a:chExt cx="1368152" cy="1611173"/>
            </a:xfrm>
            <a:solidFill>
              <a:schemeClr val="bg1"/>
            </a:solidFill>
          </p:grpSpPr>
          <p:grpSp>
            <p:nvGrpSpPr>
              <p:cNvPr id="60" name="Группа 53"/>
              <p:cNvGrpSpPr/>
              <p:nvPr/>
            </p:nvGrpSpPr>
            <p:grpSpPr>
              <a:xfrm>
                <a:off x="1788840" y="4698147"/>
                <a:ext cx="864096" cy="1611173"/>
                <a:chOff x="6544874" y="746091"/>
                <a:chExt cx="864096" cy="1611173"/>
              </a:xfrm>
              <a:grpFill/>
            </p:grpSpPr>
            <p:sp>
              <p:nvSpPr>
                <p:cNvPr id="55" name="Равнобедренный треугольник 54"/>
                <p:cNvSpPr/>
                <p:nvPr/>
              </p:nvSpPr>
              <p:spPr>
                <a:xfrm>
                  <a:off x="6544874" y="1565176"/>
                  <a:ext cx="864096" cy="792088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6682492" y="959970"/>
                  <a:ext cx="624887" cy="5844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61" name="Группа 56"/>
                <p:cNvGrpSpPr/>
                <p:nvPr/>
              </p:nvGrpSpPr>
              <p:grpSpPr>
                <a:xfrm>
                  <a:off x="6682492" y="746091"/>
                  <a:ext cx="612050" cy="217999"/>
                  <a:chOff x="1875347" y="648801"/>
                  <a:chExt cx="612050" cy="217999"/>
                </a:xfrm>
                <a:grpFill/>
              </p:grpSpPr>
              <p:sp>
                <p:nvSpPr>
                  <p:cNvPr id="58" name="Прямоугольный треугольник 57"/>
                  <p:cNvSpPr/>
                  <p:nvPr/>
                </p:nvSpPr>
                <p:spPr>
                  <a:xfrm>
                    <a:off x="1875347" y="650776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9" name="Прямоугольный треугольник 58"/>
                  <p:cNvSpPr/>
                  <p:nvPr/>
                </p:nvSpPr>
                <p:spPr>
                  <a:xfrm flipH="1">
                    <a:off x="2379642" y="648801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64" name="Группа 94"/>
              <p:cNvGrpSpPr/>
              <p:nvPr/>
            </p:nvGrpSpPr>
            <p:grpSpPr>
              <a:xfrm>
                <a:off x="1547664" y="5190428"/>
                <a:ext cx="1368152" cy="105844"/>
                <a:chOff x="1547664" y="5190428"/>
                <a:chExt cx="1368152" cy="105844"/>
              </a:xfrm>
              <a:grpFill/>
            </p:grpSpPr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1547664" y="5190428"/>
                  <a:ext cx="346468" cy="204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2582674" y="5190428"/>
                  <a:ext cx="33314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flipV="1">
                  <a:off x="1619672" y="5192475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2584496" y="5192475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4" name="Полилиния 143"/>
            <p:cNvSpPr/>
            <p:nvPr/>
          </p:nvSpPr>
          <p:spPr>
            <a:xfrm flipH="1">
              <a:off x="1572482" y="6369899"/>
              <a:ext cx="527673" cy="299461"/>
            </a:xfrm>
            <a:custGeom>
              <a:avLst/>
              <a:gdLst>
                <a:gd name="connsiteX0" fmla="*/ 33392 w 527673"/>
                <a:gd name="connsiteY0" fmla="*/ 0 h 299461"/>
                <a:gd name="connsiteX1" fmla="*/ 15975 w 527673"/>
                <a:gd name="connsiteY1" fmla="*/ 269966 h 299461"/>
                <a:gd name="connsiteX2" fmla="*/ 233689 w 527673"/>
                <a:gd name="connsiteY2" fmla="*/ 278674 h 299461"/>
                <a:gd name="connsiteX3" fmla="*/ 399152 w 527673"/>
                <a:gd name="connsiteY3" fmla="*/ 148046 h 299461"/>
                <a:gd name="connsiteX4" fmla="*/ 521072 w 527673"/>
                <a:gd name="connsiteY4" fmla="*/ 269966 h 299461"/>
                <a:gd name="connsiteX5" fmla="*/ 512364 w 527673"/>
                <a:gd name="connsiteY5" fmla="*/ 243840 h 299461"/>
                <a:gd name="connsiteX6" fmla="*/ 512364 w 527673"/>
                <a:gd name="connsiteY6" fmla="*/ 243840 h 29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673" h="299461">
                  <a:moveTo>
                    <a:pt x="33392" y="0"/>
                  </a:moveTo>
                  <a:cubicBezTo>
                    <a:pt x="7992" y="111760"/>
                    <a:pt x="-17408" y="223520"/>
                    <a:pt x="15975" y="269966"/>
                  </a:cubicBezTo>
                  <a:cubicBezTo>
                    <a:pt x="49358" y="316412"/>
                    <a:pt x="169826" y="298994"/>
                    <a:pt x="233689" y="278674"/>
                  </a:cubicBezTo>
                  <a:cubicBezTo>
                    <a:pt x="297552" y="258354"/>
                    <a:pt x="351255" y="149497"/>
                    <a:pt x="399152" y="148046"/>
                  </a:cubicBezTo>
                  <a:cubicBezTo>
                    <a:pt x="447049" y="146595"/>
                    <a:pt x="502203" y="254000"/>
                    <a:pt x="521072" y="269966"/>
                  </a:cubicBezTo>
                  <a:cubicBezTo>
                    <a:pt x="539941" y="285932"/>
                    <a:pt x="512364" y="243840"/>
                    <a:pt x="512364" y="243840"/>
                  </a:cubicBezTo>
                  <a:lnTo>
                    <a:pt x="512364" y="24384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167"/>
          <p:cNvGrpSpPr/>
          <p:nvPr/>
        </p:nvGrpSpPr>
        <p:grpSpPr>
          <a:xfrm>
            <a:off x="4036406" y="4805437"/>
            <a:ext cx="1039650" cy="2007939"/>
            <a:chOff x="4036406" y="4805437"/>
            <a:chExt cx="1039650" cy="2007939"/>
          </a:xfrm>
        </p:grpSpPr>
        <p:grpSp>
          <p:nvGrpSpPr>
            <p:cNvPr id="68" name="Группа 125"/>
            <p:cNvGrpSpPr/>
            <p:nvPr/>
          </p:nvGrpSpPr>
          <p:grpSpPr>
            <a:xfrm>
              <a:off x="4036406" y="4805437"/>
              <a:ext cx="1039650" cy="1708463"/>
              <a:chOff x="3937500" y="4672865"/>
              <a:chExt cx="1039650" cy="1708463"/>
            </a:xfrm>
            <a:solidFill>
              <a:schemeClr val="bg1"/>
            </a:solidFill>
          </p:grpSpPr>
          <p:grpSp>
            <p:nvGrpSpPr>
              <p:cNvPr id="71" name="Группа 15"/>
              <p:cNvGrpSpPr/>
              <p:nvPr/>
            </p:nvGrpSpPr>
            <p:grpSpPr>
              <a:xfrm>
                <a:off x="4013451" y="4672865"/>
                <a:ext cx="914400" cy="1708463"/>
                <a:chOff x="2051206" y="618713"/>
                <a:chExt cx="914400" cy="1708463"/>
              </a:xfrm>
              <a:grpFill/>
            </p:grpSpPr>
            <p:sp>
              <p:nvSpPr>
                <p:cNvPr id="17" name="Овал 16"/>
                <p:cNvSpPr/>
                <p:nvPr/>
              </p:nvSpPr>
              <p:spPr>
                <a:xfrm>
                  <a:off x="2051206" y="1412776"/>
                  <a:ext cx="914400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авнобедренный треугольник 17"/>
                <p:cNvSpPr/>
                <p:nvPr/>
              </p:nvSpPr>
              <p:spPr>
                <a:xfrm flipV="1">
                  <a:off x="2195736" y="836712"/>
                  <a:ext cx="604894" cy="580581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Прямоугольный треугольник 18"/>
                <p:cNvSpPr/>
                <p:nvPr/>
              </p:nvSpPr>
              <p:spPr>
                <a:xfrm>
                  <a:off x="2188017" y="620688"/>
                  <a:ext cx="107755" cy="216024"/>
                </a:xfrm>
                <a:prstGeom prst="rt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рямоугольный треугольник 19"/>
                <p:cNvSpPr/>
                <p:nvPr/>
              </p:nvSpPr>
              <p:spPr>
                <a:xfrm flipH="1">
                  <a:off x="2692312" y="618713"/>
                  <a:ext cx="107755" cy="216024"/>
                </a:xfrm>
                <a:prstGeom prst="rt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3937500" y="5185625"/>
                <a:ext cx="346468" cy="2047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4644008" y="5185625"/>
                <a:ext cx="333142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flipV="1">
                <a:off x="4036406" y="5187672"/>
                <a:ext cx="247562" cy="9899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4644008" y="5187672"/>
                <a:ext cx="259312" cy="103797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flipV="1">
                <a:off x="4644008" y="5059208"/>
                <a:ext cx="247562" cy="9899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4024656" y="5081828"/>
                <a:ext cx="259312" cy="103797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Полилиния 148"/>
            <p:cNvSpPr/>
            <p:nvPr/>
          </p:nvSpPr>
          <p:spPr>
            <a:xfrm>
              <a:off x="4495058" y="6508576"/>
              <a:ext cx="209006" cy="304800"/>
            </a:xfrm>
            <a:custGeom>
              <a:avLst/>
              <a:gdLst>
                <a:gd name="connsiteX0" fmla="*/ 209006 w 209006"/>
                <a:gd name="connsiteY0" fmla="*/ 0 h 304800"/>
                <a:gd name="connsiteX1" fmla="*/ 17417 w 209006"/>
                <a:gd name="connsiteY1" fmla="*/ 113211 h 304800"/>
                <a:gd name="connsiteX2" fmla="*/ 0 w 209006"/>
                <a:gd name="connsiteY2" fmla="*/ 209006 h 304800"/>
                <a:gd name="connsiteX3" fmla="*/ 26126 w 209006"/>
                <a:gd name="connsiteY3" fmla="*/ 261257 h 304800"/>
                <a:gd name="connsiteX4" fmla="*/ 95795 w 209006"/>
                <a:gd name="connsiteY4" fmla="*/ 304800 h 304800"/>
                <a:gd name="connsiteX5" fmla="*/ 156755 w 209006"/>
                <a:gd name="connsiteY5" fmla="*/ 252548 h 304800"/>
                <a:gd name="connsiteX6" fmla="*/ 148046 w 209006"/>
                <a:gd name="connsiteY6" fmla="*/ 174171 h 304800"/>
                <a:gd name="connsiteX7" fmla="*/ 121920 w 209006"/>
                <a:gd name="connsiteY7" fmla="*/ 156754 h 304800"/>
                <a:gd name="connsiteX8" fmla="*/ 95795 w 209006"/>
                <a:gd name="connsiteY8" fmla="*/ 13062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006" h="304800">
                  <a:moveTo>
                    <a:pt x="209006" y="0"/>
                  </a:moveTo>
                  <a:cubicBezTo>
                    <a:pt x="132949" y="27163"/>
                    <a:pt x="59159" y="33901"/>
                    <a:pt x="17417" y="113211"/>
                  </a:cubicBezTo>
                  <a:cubicBezTo>
                    <a:pt x="2301" y="141931"/>
                    <a:pt x="5806" y="177074"/>
                    <a:pt x="0" y="209006"/>
                  </a:cubicBezTo>
                  <a:cubicBezTo>
                    <a:pt x="8709" y="226423"/>
                    <a:pt x="14171" y="245886"/>
                    <a:pt x="26126" y="261257"/>
                  </a:cubicBezTo>
                  <a:cubicBezTo>
                    <a:pt x="40516" y="279758"/>
                    <a:pt x="75554" y="294680"/>
                    <a:pt x="95795" y="304800"/>
                  </a:cubicBezTo>
                  <a:cubicBezTo>
                    <a:pt x="111111" y="294589"/>
                    <a:pt x="152915" y="269186"/>
                    <a:pt x="156755" y="252548"/>
                  </a:cubicBezTo>
                  <a:cubicBezTo>
                    <a:pt x="162666" y="226935"/>
                    <a:pt x="157029" y="198875"/>
                    <a:pt x="148046" y="174171"/>
                  </a:cubicBezTo>
                  <a:cubicBezTo>
                    <a:pt x="144469" y="164335"/>
                    <a:pt x="129961" y="163455"/>
                    <a:pt x="121920" y="156754"/>
                  </a:cubicBezTo>
                  <a:cubicBezTo>
                    <a:pt x="112459" y="148870"/>
                    <a:pt x="95795" y="130628"/>
                    <a:pt x="95795" y="13062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163"/>
          <p:cNvGrpSpPr/>
          <p:nvPr/>
        </p:nvGrpSpPr>
        <p:grpSpPr>
          <a:xfrm>
            <a:off x="6444208" y="404664"/>
            <a:ext cx="1368152" cy="1872208"/>
            <a:chOff x="6444208" y="404664"/>
            <a:chExt cx="1368152" cy="1872208"/>
          </a:xfrm>
        </p:grpSpPr>
        <p:grpSp>
          <p:nvGrpSpPr>
            <p:cNvPr id="77" name="Группа 120"/>
            <p:cNvGrpSpPr/>
            <p:nvPr/>
          </p:nvGrpSpPr>
          <p:grpSpPr>
            <a:xfrm>
              <a:off x="6444208" y="404664"/>
              <a:ext cx="1368152" cy="1611173"/>
              <a:chOff x="6292846" y="548680"/>
              <a:chExt cx="1368152" cy="1611173"/>
            </a:xfrm>
            <a:solidFill>
              <a:schemeClr val="bg1"/>
            </a:solidFill>
          </p:grpSpPr>
          <p:grpSp>
            <p:nvGrpSpPr>
              <p:cNvPr id="78" name="Группа 46"/>
              <p:cNvGrpSpPr/>
              <p:nvPr/>
            </p:nvGrpSpPr>
            <p:grpSpPr>
              <a:xfrm>
                <a:off x="6544874" y="548680"/>
                <a:ext cx="864096" cy="1611173"/>
                <a:chOff x="6544874" y="746091"/>
                <a:chExt cx="864096" cy="1611173"/>
              </a:xfrm>
              <a:grpFill/>
            </p:grpSpPr>
            <p:sp>
              <p:nvSpPr>
                <p:cNvPr id="6" name="Равнобедренный треугольник 5"/>
                <p:cNvSpPr/>
                <p:nvPr/>
              </p:nvSpPr>
              <p:spPr>
                <a:xfrm>
                  <a:off x="6544874" y="1565176"/>
                  <a:ext cx="864096" cy="792088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6682492" y="959970"/>
                  <a:ext cx="624887" cy="5844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79" name="Группа 43"/>
                <p:cNvGrpSpPr/>
                <p:nvPr/>
              </p:nvGrpSpPr>
              <p:grpSpPr>
                <a:xfrm>
                  <a:off x="6682492" y="746091"/>
                  <a:ext cx="612050" cy="217999"/>
                  <a:chOff x="1875347" y="648801"/>
                  <a:chExt cx="612050" cy="217999"/>
                </a:xfrm>
                <a:grpFill/>
              </p:grpSpPr>
              <p:sp>
                <p:nvSpPr>
                  <p:cNvPr id="45" name="Прямоугольный треугольник 44"/>
                  <p:cNvSpPr/>
                  <p:nvPr/>
                </p:nvSpPr>
                <p:spPr>
                  <a:xfrm>
                    <a:off x="1875347" y="650776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Прямоугольный треугольник 45"/>
                  <p:cNvSpPr/>
                  <p:nvPr/>
                </p:nvSpPr>
                <p:spPr>
                  <a:xfrm flipH="1">
                    <a:off x="2379642" y="648801"/>
                    <a:ext cx="107755" cy="216024"/>
                  </a:xfrm>
                  <a:prstGeom prst="rt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0" name="Группа 102"/>
              <p:cNvGrpSpPr/>
              <p:nvPr/>
            </p:nvGrpSpPr>
            <p:grpSpPr>
              <a:xfrm>
                <a:off x="6292846" y="998327"/>
                <a:ext cx="1368152" cy="232261"/>
                <a:chOff x="6292846" y="998327"/>
                <a:chExt cx="1368152" cy="232261"/>
              </a:xfrm>
              <a:grpFill/>
            </p:grpSpPr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6292846" y="1124744"/>
                  <a:ext cx="346468" cy="204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7327856" y="1124744"/>
                  <a:ext cx="33314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 flipV="1">
                  <a:off x="6364854" y="1126791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7329678" y="1126791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flipV="1">
                  <a:off x="7327856" y="998327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6367316" y="1020947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0" name="Полилиния 149"/>
            <p:cNvSpPr/>
            <p:nvPr/>
          </p:nvSpPr>
          <p:spPr>
            <a:xfrm>
              <a:off x="6962628" y="1972072"/>
              <a:ext cx="209006" cy="304800"/>
            </a:xfrm>
            <a:custGeom>
              <a:avLst/>
              <a:gdLst>
                <a:gd name="connsiteX0" fmla="*/ 209006 w 209006"/>
                <a:gd name="connsiteY0" fmla="*/ 0 h 304800"/>
                <a:gd name="connsiteX1" fmla="*/ 17417 w 209006"/>
                <a:gd name="connsiteY1" fmla="*/ 113211 h 304800"/>
                <a:gd name="connsiteX2" fmla="*/ 0 w 209006"/>
                <a:gd name="connsiteY2" fmla="*/ 209006 h 304800"/>
                <a:gd name="connsiteX3" fmla="*/ 26126 w 209006"/>
                <a:gd name="connsiteY3" fmla="*/ 261257 h 304800"/>
                <a:gd name="connsiteX4" fmla="*/ 95795 w 209006"/>
                <a:gd name="connsiteY4" fmla="*/ 304800 h 304800"/>
                <a:gd name="connsiteX5" fmla="*/ 156755 w 209006"/>
                <a:gd name="connsiteY5" fmla="*/ 252548 h 304800"/>
                <a:gd name="connsiteX6" fmla="*/ 148046 w 209006"/>
                <a:gd name="connsiteY6" fmla="*/ 174171 h 304800"/>
                <a:gd name="connsiteX7" fmla="*/ 121920 w 209006"/>
                <a:gd name="connsiteY7" fmla="*/ 156754 h 304800"/>
                <a:gd name="connsiteX8" fmla="*/ 95795 w 209006"/>
                <a:gd name="connsiteY8" fmla="*/ 13062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006" h="304800">
                  <a:moveTo>
                    <a:pt x="209006" y="0"/>
                  </a:moveTo>
                  <a:cubicBezTo>
                    <a:pt x="132949" y="27163"/>
                    <a:pt x="59159" y="33901"/>
                    <a:pt x="17417" y="113211"/>
                  </a:cubicBezTo>
                  <a:cubicBezTo>
                    <a:pt x="2301" y="141931"/>
                    <a:pt x="5806" y="177074"/>
                    <a:pt x="0" y="209006"/>
                  </a:cubicBezTo>
                  <a:cubicBezTo>
                    <a:pt x="8709" y="226423"/>
                    <a:pt x="14171" y="245886"/>
                    <a:pt x="26126" y="261257"/>
                  </a:cubicBezTo>
                  <a:cubicBezTo>
                    <a:pt x="40516" y="279758"/>
                    <a:pt x="75554" y="294680"/>
                    <a:pt x="95795" y="304800"/>
                  </a:cubicBezTo>
                  <a:cubicBezTo>
                    <a:pt x="111111" y="294589"/>
                    <a:pt x="152915" y="269186"/>
                    <a:pt x="156755" y="252548"/>
                  </a:cubicBezTo>
                  <a:cubicBezTo>
                    <a:pt x="162666" y="226935"/>
                    <a:pt x="157029" y="198875"/>
                    <a:pt x="148046" y="174171"/>
                  </a:cubicBezTo>
                  <a:cubicBezTo>
                    <a:pt x="144469" y="164335"/>
                    <a:pt x="129961" y="163455"/>
                    <a:pt x="121920" y="156754"/>
                  </a:cubicBezTo>
                  <a:cubicBezTo>
                    <a:pt x="112459" y="148870"/>
                    <a:pt x="95795" y="130628"/>
                    <a:pt x="95795" y="13062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164"/>
          <p:cNvGrpSpPr/>
          <p:nvPr/>
        </p:nvGrpSpPr>
        <p:grpSpPr>
          <a:xfrm>
            <a:off x="1475656" y="2620144"/>
            <a:ext cx="1282572" cy="1888976"/>
            <a:chOff x="1475656" y="2620144"/>
            <a:chExt cx="1282572" cy="1888976"/>
          </a:xfrm>
        </p:grpSpPr>
        <p:grpSp>
          <p:nvGrpSpPr>
            <p:cNvPr id="82" name="Группа 121"/>
            <p:cNvGrpSpPr/>
            <p:nvPr/>
          </p:nvGrpSpPr>
          <p:grpSpPr>
            <a:xfrm>
              <a:off x="1475656" y="2620144"/>
              <a:ext cx="1282572" cy="1615780"/>
              <a:chOff x="1561236" y="2492896"/>
              <a:chExt cx="1282572" cy="1615780"/>
            </a:xfrm>
            <a:solidFill>
              <a:schemeClr val="bg1"/>
            </a:solidFill>
          </p:grpSpPr>
          <p:grpSp>
            <p:nvGrpSpPr>
              <p:cNvPr id="83" name="Группа 29"/>
              <p:cNvGrpSpPr/>
              <p:nvPr/>
            </p:nvGrpSpPr>
            <p:grpSpPr>
              <a:xfrm>
                <a:off x="1738536" y="2492896"/>
                <a:ext cx="914400" cy="1615780"/>
                <a:chOff x="3721227" y="812944"/>
                <a:chExt cx="914400" cy="1615780"/>
              </a:xfrm>
              <a:grpFill/>
            </p:grpSpPr>
            <p:grpSp>
              <p:nvGrpSpPr>
                <p:cNvPr id="84" name="Группа 27"/>
                <p:cNvGrpSpPr/>
                <p:nvPr/>
              </p:nvGrpSpPr>
              <p:grpSpPr>
                <a:xfrm>
                  <a:off x="3890395" y="812944"/>
                  <a:ext cx="576064" cy="688291"/>
                  <a:chOff x="3800297" y="864824"/>
                  <a:chExt cx="576064" cy="688291"/>
                </a:xfrm>
                <a:grpFill/>
              </p:grpSpPr>
              <p:sp>
                <p:nvSpPr>
                  <p:cNvPr id="3" name="Овал 2"/>
                  <p:cNvSpPr/>
                  <p:nvPr/>
                </p:nvSpPr>
                <p:spPr>
                  <a:xfrm>
                    <a:off x="3800297" y="977051"/>
                    <a:ext cx="576064" cy="57606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>
                    <a:off x="3862055" y="864824"/>
                    <a:ext cx="133881" cy="187911"/>
                  </a:xfrm>
                  <a:custGeom>
                    <a:avLst/>
                    <a:gdLst>
                      <a:gd name="connsiteX0" fmla="*/ 0 w 107755"/>
                      <a:gd name="connsiteY0" fmla="*/ 216024 h 216024"/>
                      <a:gd name="connsiteX1" fmla="*/ 0 w 107755"/>
                      <a:gd name="connsiteY1" fmla="*/ 0 h 216024"/>
                      <a:gd name="connsiteX2" fmla="*/ 107755 w 107755"/>
                      <a:gd name="connsiteY2" fmla="*/ 216024 h 216024"/>
                      <a:gd name="connsiteX3" fmla="*/ 0 w 107755"/>
                      <a:gd name="connsiteY3" fmla="*/ 216024 h 216024"/>
                      <a:gd name="connsiteX0" fmla="*/ 17417 w 107755"/>
                      <a:gd name="connsiteY0" fmla="*/ 311818 h 311818"/>
                      <a:gd name="connsiteX1" fmla="*/ 0 w 107755"/>
                      <a:gd name="connsiteY1" fmla="*/ 0 h 311818"/>
                      <a:gd name="connsiteX2" fmla="*/ 107755 w 107755"/>
                      <a:gd name="connsiteY2" fmla="*/ 216024 h 311818"/>
                      <a:gd name="connsiteX3" fmla="*/ 17417 w 107755"/>
                      <a:gd name="connsiteY3" fmla="*/ 311818 h 311818"/>
                      <a:gd name="connsiteX0" fmla="*/ 17417 w 133881"/>
                      <a:gd name="connsiteY0" fmla="*/ 311818 h 311818"/>
                      <a:gd name="connsiteX1" fmla="*/ 0 w 133881"/>
                      <a:gd name="connsiteY1" fmla="*/ 0 h 311818"/>
                      <a:gd name="connsiteX2" fmla="*/ 133881 w 133881"/>
                      <a:gd name="connsiteY2" fmla="*/ 242149 h 311818"/>
                      <a:gd name="connsiteX3" fmla="*/ 17417 w 133881"/>
                      <a:gd name="connsiteY3" fmla="*/ 311818 h 311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881" h="311818">
                        <a:moveTo>
                          <a:pt x="17417" y="311818"/>
                        </a:moveTo>
                        <a:lnTo>
                          <a:pt x="0" y="0"/>
                        </a:lnTo>
                        <a:lnTo>
                          <a:pt x="133881" y="242149"/>
                        </a:lnTo>
                        <a:lnTo>
                          <a:pt x="17417" y="311818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" name="Прямоугольный треугольник 23"/>
                  <p:cNvSpPr/>
                  <p:nvPr/>
                </p:nvSpPr>
                <p:spPr>
                  <a:xfrm flipH="1">
                    <a:off x="4189076" y="864825"/>
                    <a:ext cx="133881" cy="187911"/>
                  </a:xfrm>
                  <a:custGeom>
                    <a:avLst/>
                    <a:gdLst>
                      <a:gd name="connsiteX0" fmla="*/ 0 w 107755"/>
                      <a:gd name="connsiteY0" fmla="*/ 216024 h 216024"/>
                      <a:gd name="connsiteX1" fmla="*/ 0 w 107755"/>
                      <a:gd name="connsiteY1" fmla="*/ 0 h 216024"/>
                      <a:gd name="connsiteX2" fmla="*/ 107755 w 107755"/>
                      <a:gd name="connsiteY2" fmla="*/ 216024 h 216024"/>
                      <a:gd name="connsiteX3" fmla="*/ 0 w 107755"/>
                      <a:gd name="connsiteY3" fmla="*/ 216024 h 216024"/>
                      <a:gd name="connsiteX0" fmla="*/ 17417 w 107755"/>
                      <a:gd name="connsiteY0" fmla="*/ 311818 h 311818"/>
                      <a:gd name="connsiteX1" fmla="*/ 0 w 107755"/>
                      <a:gd name="connsiteY1" fmla="*/ 0 h 311818"/>
                      <a:gd name="connsiteX2" fmla="*/ 107755 w 107755"/>
                      <a:gd name="connsiteY2" fmla="*/ 216024 h 311818"/>
                      <a:gd name="connsiteX3" fmla="*/ 17417 w 107755"/>
                      <a:gd name="connsiteY3" fmla="*/ 311818 h 311818"/>
                      <a:gd name="connsiteX0" fmla="*/ 17417 w 133881"/>
                      <a:gd name="connsiteY0" fmla="*/ 311818 h 311818"/>
                      <a:gd name="connsiteX1" fmla="*/ 0 w 133881"/>
                      <a:gd name="connsiteY1" fmla="*/ 0 h 311818"/>
                      <a:gd name="connsiteX2" fmla="*/ 133881 w 133881"/>
                      <a:gd name="connsiteY2" fmla="*/ 242149 h 311818"/>
                      <a:gd name="connsiteX3" fmla="*/ 17417 w 133881"/>
                      <a:gd name="connsiteY3" fmla="*/ 311818 h 311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881" h="311818">
                        <a:moveTo>
                          <a:pt x="17417" y="311818"/>
                        </a:moveTo>
                        <a:lnTo>
                          <a:pt x="0" y="0"/>
                        </a:lnTo>
                        <a:lnTo>
                          <a:pt x="133881" y="242149"/>
                        </a:lnTo>
                        <a:lnTo>
                          <a:pt x="17417" y="311818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9" name="Прямоугольник 28"/>
                <p:cNvSpPr/>
                <p:nvPr/>
              </p:nvSpPr>
              <p:spPr>
                <a:xfrm>
                  <a:off x="3721227" y="1514324"/>
                  <a:ext cx="914400" cy="914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9" name="Группа 110"/>
              <p:cNvGrpSpPr/>
              <p:nvPr/>
            </p:nvGrpSpPr>
            <p:grpSpPr>
              <a:xfrm>
                <a:off x="1561236" y="2777024"/>
                <a:ext cx="1282572" cy="232261"/>
                <a:chOff x="1561236" y="2777024"/>
                <a:chExt cx="1282572" cy="232261"/>
              </a:xfrm>
              <a:grpFill/>
            </p:grpSpPr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1561236" y="2903441"/>
                  <a:ext cx="346468" cy="204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2510666" y="2903441"/>
                  <a:ext cx="333142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 flipV="1">
                  <a:off x="1660142" y="2905488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2512488" y="2905488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V="1">
                  <a:off x="2510666" y="2777024"/>
                  <a:ext cx="247562" cy="98994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1648392" y="2799644"/>
                  <a:ext cx="259312" cy="103797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Полилиния 150"/>
            <p:cNvSpPr/>
            <p:nvPr/>
          </p:nvSpPr>
          <p:spPr>
            <a:xfrm>
              <a:off x="1966140" y="4204320"/>
              <a:ext cx="209006" cy="304800"/>
            </a:xfrm>
            <a:custGeom>
              <a:avLst/>
              <a:gdLst>
                <a:gd name="connsiteX0" fmla="*/ 209006 w 209006"/>
                <a:gd name="connsiteY0" fmla="*/ 0 h 304800"/>
                <a:gd name="connsiteX1" fmla="*/ 17417 w 209006"/>
                <a:gd name="connsiteY1" fmla="*/ 113211 h 304800"/>
                <a:gd name="connsiteX2" fmla="*/ 0 w 209006"/>
                <a:gd name="connsiteY2" fmla="*/ 209006 h 304800"/>
                <a:gd name="connsiteX3" fmla="*/ 26126 w 209006"/>
                <a:gd name="connsiteY3" fmla="*/ 261257 h 304800"/>
                <a:gd name="connsiteX4" fmla="*/ 95795 w 209006"/>
                <a:gd name="connsiteY4" fmla="*/ 304800 h 304800"/>
                <a:gd name="connsiteX5" fmla="*/ 156755 w 209006"/>
                <a:gd name="connsiteY5" fmla="*/ 252548 h 304800"/>
                <a:gd name="connsiteX6" fmla="*/ 148046 w 209006"/>
                <a:gd name="connsiteY6" fmla="*/ 174171 h 304800"/>
                <a:gd name="connsiteX7" fmla="*/ 121920 w 209006"/>
                <a:gd name="connsiteY7" fmla="*/ 156754 h 304800"/>
                <a:gd name="connsiteX8" fmla="*/ 95795 w 209006"/>
                <a:gd name="connsiteY8" fmla="*/ 13062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006" h="304800">
                  <a:moveTo>
                    <a:pt x="209006" y="0"/>
                  </a:moveTo>
                  <a:cubicBezTo>
                    <a:pt x="132949" y="27163"/>
                    <a:pt x="59159" y="33901"/>
                    <a:pt x="17417" y="113211"/>
                  </a:cubicBezTo>
                  <a:cubicBezTo>
                    <a:pt x="2301" y="141931"/>
                    <a:pt x="5806" y="177074"/>
                    <a:pt x="0" y="209006"/>
                  </a:cubicBezTo>
                  <a:cubicBezTo>
                    <a:pt x="8709" y="226423"/>
                    <a:pt x="14171" y="245886"/>
                    <a:pt x="26126" y="261257"/>
                  </a:cubicBezTo>
                  <a:cubicBezTo>
                    <a:pt x="40516" y="279758"/>
                    <a:pt x="75554" y="294680"/>
                    <a:pt x="95795" y="304800"/>
                  </a:cubicBezTo>
                  <a:cubicBezTo>
                    <a:pt x="111111" y="294589"/>
                    <a:pt x="152915" y="269186"/>
                    <a:pt x="156755" y="252548"/>
                  </a:cubicBezTo>
                  <a:cubicBezTo>
                    <a:pt x="162666" y="226935"/>
                    <a:pt x="157029" y="198875"/>
                    <a:pt x="148046" y="174171"/>
                  </a:cubicBezTo>
                  <a:cubicBezTo>
                    <a:pt x="144469" y="164335"/>
                    <a:pt x="129961" y="163455"/>
                    <a:pt x="121920" y="156754"/>
                  </a:cubicBezTo>
                  <a:cubicBezTo>
                    <a:pt x="112459" y="148870"/>
                    <a:pt x="95795" y="130628"/>
                    <a:pt x="95795" y="13062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9390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 dirty="0"/>
              <a:t>КОШКА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268538" y="1773238"/>
            <a:ext cx="4465637" cy="45815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-2262912">
            <a:off x="1908175" y="1557338"/>
            <a:ext cx="1295400" cy="10795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2262912" flipH="1">
            <a:off x="5724525" y="1341438"/>
            <a:ext cx="1225550" cy="12239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3132138" y="3500438"/>
            <a:ext cx="503237" cy="576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5003800" y="3500438"/>
            <a:ext cx="503238" cy="576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268538" y="4076700"/>
            <a:ext cx="2016125" cy="14414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4284663" y="4076700"/>
            <a:ext cx="2232025" cy="14414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067175" y="5013325"/>
            <a:ext cx="504825" cy="360363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 flipV="1">
            <a:off x="3995738" y="4365625"/>
            <a:ext cx="504825" cy="287338"/>
          </a:xfrm>
          <a:prstGeom prst="triangle">
            <a:avLst>
              <a:gd name="adj" fmla="val 50000"/>
            </a:avLst>
          </a:prstGeom>
          <a:solidFill>
            <a:srgbClr val="E547D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476375" y="4508500"/>
            <a:ext cx="13684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1331913" y="4941888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1476375" y="5084763"/>
            <a:ext cx="15843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5651500" y="4365625"/>
            <a:ext cx="223361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940425" y="4941888"/>
            <a:ext cx="13668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435600" y="5084763"/>
            <a:ext cx="17272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3203575" y="3573463"/>
            <a:ext cx="287338" cy="503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5148263" y="3573463"/>
            <a:ext cx="288925" cy="503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2843213" y="3068638"/>
            <a:ext cx="4333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3276600" y="3068638"/>
            <a:ext cx="3587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4787900" y="3141663"/>
            <a:ext cx="2889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5076825" y="3141663"/>
            <a:ext cx="503238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987675" y="35004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3132138" y="3357563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H="1">
            <a:off x="5435600" y="34290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>
            <a:off x="5508625" y="3500438"/>
            <a:ext cx="1428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>
                <a:cs typeface="Times New Roman" pitchFamily="18" charset="0"/>
              </a:rPr>
              <a:t>Геометрическое задание.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714480" y="1857364"/>
            <a:ext cx="1857388" cy="166687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071934" y="1714488"/>
            <a:ext cx="1704980" cy="1714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429388" y="2214554"/>
            <a:ext cx="1714512" cy="1071570"/>
          </a:xfrm>
          <a:prstGeom prst="parallelogram">
            <a:avLst>
              <a:gd name="adj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571604" y="4643446"/>
            <a:ext cx="1643074" cy="90011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714744" y="4714884"/>
            <a:ext cx="1857388" cy="9001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429388" y="4071942"/>
            <a:ext cx="1571636" cy="14716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75" grpId="0" animBg="1"/>
      <p:bldP spid="7176" grpId="0" animBg="1"/>
      <p:bldP spid="7177" grpId="0" animBg="1"/>
      <p:bldP spid="717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Что такое угол?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500174"/>
            <a:ext cx="757242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Угол</a:t>
            </a:r>
            <a:r>
              <a:rPr lang="ru-RU" dirty="0" smtClean="0"/>
              <a:t> – это фигура, образованная двумя лучами, выходящими из одной точки.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2057400" y="3208338"/>
            <a:ext cx="5048250" cy="2735262"/>
            <a:chOff x="2057400" y="2743200"/>
            <a:chExt cx="5048298" cy="2735997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7000" y="3048000"/>
              <a:ext cx="4267200" cy="2286000"/>
              <a:chOff x="2514600" y="2743200"/>
              <a:chExt cx="3124200" cy="129540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2514604" y="3733954"/>
                <a:ext cx="152260" cy="15297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stCxn id="4" idx="7"/>
              </p:cNvCxnSpPr>
              <p:nvPr/>
            </p:nvCxnSpPr>
            <p:spPr>
              <a:xfrm rot="5400000" flipH="1" flipV="1">
                <a:off x="3140071" y="2247956"/>
                <a:ext cx="1013203" cy="2003784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stCxn id="4" idx="5"/>
              </p:cNvCxnSpPr>
              <p:nvPr/>
            </p:nvCxnSpPr>
            <p:spPr>
              <a:xfrm rot="16200000" flipH="1">
                <a:off x="4054524" y="2454685"/>
                <a:ext cx="174566" cy="2994054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8" name="TextBox 10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2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3079" name="TextBox 11"/>
            <p:cNvSpPr txBox="1">
              <a:spLocks noChangeArrowheads="1"/>
            </p:cNvSpPr>
            <p:nvPr/>
          </p:nvSpPr>
          <p:spPr bwMode="auto">
            <a:xfrm>
              <a:off x="6477000" y="4648200"/>
              <a:ext cx="62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3080" name="TextBox 12"/>
            <p:cNvSpPr txBox="1">
              <a:spLocks noChangeArrowheads="1"/>
            </p:cNvSpPr>
            <p:nvPr/>
          </p:nvSpPr>
          <p:spPr bwMode="auto">
            <a:xfrm>
              <a:off x="2057400" y="4495800"/>
              <a:ext cx="66396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О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Как построить угол?</a:t>
            </a:r>
          </a:p>
        </p:txBody>
      </p:sp>
      <p:sp>
        <p:nvSpPr>
          <p:cNvPr id="16" name="Овал 15"/>
          <p:cNvSpPr/>
          <p:nvPr/>
        </p:nvSpPr>
        <p:spPr>
          <a:xfrm>
            <a:off x="2571750" y="3957638"/>
            <a:ext cx="207963" cy="269875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>
            <a:stCxn id="16" idx="7"/>
          </p:cNvCxnSpPr>
          <p:nvPr/>
        </p:nvCxnSpPr>
        <p:spPr>
          <a:xfrm rot="5400000" flipH="1" flipV="1">
            <a:off x="3224212" y="1735138"/>
            <a:ext cx="1787525" cy="273685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6" idx="5"/>
          </p:cNvCxnSpPr>
          <p:nvPr/>
        </p:nvCxnSpPr>
        <p:spPr>
          <a:xfrm rot="16200000" flipH="1">
            <a:off x="4640262" y="2297113"/>
            <a:ext cx="307975" cy="408940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8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r>
              <a:rPr lang="ru-RU" sz="3200" b="1" smtClean="0"/>
              <a:t>Сколько букв можно использовать для обозначения угла?</a:t>
            </a:r>
          </a:p>
        </p:txBody>
      </p:sp>
      <p:grpSp>
        <p:nvGrpSpPr>
          <p:cNvPr id="2" name="Содержимое 10"/>
          <p:cNvGrpSpPr>
            <a:grpSpLocks noGrp="1"/>
          </p:cNvGrpSpPr>
          <p:nvPr>
            <p:ph idx="1"/>
          </p:nvPr>
        </p:nvGrpSpPr>
        <p:grpSpPr bwMode="auto">
          <a:xfrm>
            <a:off x="696913" y="1447800"/>
            <a:ext cx="3798887" cy="2125663"/>
            <a:chOff x="1735167" y="2743200"/>
            <a:chExt cx="5354762" cy="2632733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6998" y="3047998"/>
              <a:ext cx="4267198" cy="2285999"/>
              <a:chOff x="2514600" y="2743200"/>
              <a:chExt cx="3124200" cy="1295400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2513899" y="3733681"/>
                <a:ext cx="152361" cy="152643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7" name="Прямая соединительная линия 16"/>
              <p:cNvCxnSpPr>
                <a:stCxn id="16" idx="7"/>
              </p:cNvCxnSpPr>
              <p:nvPr/>
            </p:nvCxnSpPr>
            <p:spPr>
              <a:xfrm rot="5400000" flipH="1" flipV="1">
                <a:off x="3138752" y="2247751"/>
                <a:ext cx="1012786" cy="2003642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stCxn id="16" idx="5"/>
              </p:cNvCxnSpPr>
              <p:nvPr/>
            </p:nvCxnSpPr>
            <p:spPr>
              <a:xfrm rot="16200000" flipH="1">
                <a:off x="4053268" y="2454097"/>
                <a:ext cx="174925" cy="2994813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33" name="TextBox 12"/>
            <p:cNvSpPr txBox="1">
              <a:spLocks noChangeArrowheads="1"/>
            </p:cNvSpPr>
            <p:nvPr/>
          </p:nvSpPr>
          <p:spPr bwMode="auto">
            <a:xfrm>
              <a:off x="5387128" y="2743200"/>
              <a:ext cx="62869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5134" name="TextBox 13"/>
            <p:cNvSpPr txBox="1">
              <a:spLocks noChangeArrowheads="1"/>
            </p:cNvSpPr>
            <p:nvPr/>
          </p:nvSpPr>
          <p:spPr bwMode="auto">
            <a:xfrm>
              <a:off x="6461232" y="4441405"/>
              <a:ext cx="62869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5135" name="TextBox 14"/>
            <p:cNvSpPr txBox="1">
              <a:spLocks noChangeArrowheads="1"/>
            </p:cNvSpPr>
            <p:nvPr/>
          </p:nvSpPr>
          <p:spPr bwMode="auto">
            <a:xfrm>
              <a:off x="1735167" y="4347060"/>
              <a:ext cx="935915" cy="102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B0F0"/>
                  </a:solidFill>
                </a:rPr>
                <a:t>О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16063" y="3505200"/>
            <a:ext cx="2446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 А</a:t>
            </a:r>
            <a:r>
              <a:rPr lang="ru-RU" sz="5400" b="1">
                <a:solidFill>
                  <a:srgbClr val="00B0F0"/>
                </a:solidFill>
                <a:sym typeface="Symbol" pitchFamily="18" charset="2"/>
              </a:rPr>
              <a:t>О</a:t>
            </a:r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Б</a:t>
            </a:r>
            <a:endParaRPr lang="ru-RU" sz="5400" b="1">
              <a:solidFill>
                <a:srgbClr val="002060"/>
              </a:solidFill>
            </a:endParaRPr>
          </a:p>
        </p:txBody>
      </p: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5289550" y="3352800"/>
            <a:ext cx="3321050" cy="1752600"/>
            <a:chOff x="1696806" y="3047998"/>
            <a:chExt cx="5237390" cy="2421252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2666998" y="3047998"/>
              <a:ext cx="4267198" cy="2285999"/>
              <a:chOff x="2514600" y="2743200"/>
              <a:chExt cx="3124200" cy="1295400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2515462" y="3733707"/>
                <a:ext cx="152135" cy="151621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6" name="Прямая соединительная линия 25"/>
              <p:cNvCxnSpPr>
                <a:stCxn id="25" idx="7"/>
              </p:cNvCxnSpPr>
              <p:nvPr/>
            </p:nvCxnSpPr>
            <p:spPr>
              <a:xfrm rot="5400000" flipH="1" flipV="1">
                <a:off x="3140868" y="2247935"/>
                <a:ext cx="1012877" cy="2003408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>
                <a:stCxn id="25" idx="5"/>
              </p:cNvCxnSpPr>
              <p:nvPr/>
            </p:nvCxnSpPr>
            <p:spPr>
              <a:xfrm rot="16200000" flipH="1">
                <a:off x="4054584" y="2453975"/>
                <a:ext cx="175233" cy="2993198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8" name="TextBox 23"/>
            <p:cNvSpPr txBox="1">
              <a:spLocks noChangeArrowheads="1"/>
            </p:cNvSpPr>
            <p:nvPr/>
          </p:nvSpPr>
          <p:spPr bwMode="auto">
            <a:xfrm>
              <a:off x="1696806" y="4321660"/>
              <a:ext cx="1047334" cy="1147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8000"/>
                  </a:solidFill>
                </a:rPr>
                <a:t>О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00800" y="5019675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 </a:t>
            </a:r>
            <a:r>
              <a:rPr lang="ru-RU" sz="5400" b="1">
                <a:solidFill>
                  <a:srgbClr val="008000"/>
                </a:solidFill>
                <a:sym typeface="Symbol" pitchFamily="18" charset="2"/>
              </a:rPr>
              <a:t>О</a:t>
            </a:r>
            <a:endParaRPr lang="ru-RU" sz="5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3F315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226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КОШКА</vt:lpstr>
      <vt:lpstr>Геометрическое задание. </vt:lpstr>
      <vt:lpstr>Что такое угол?</vt:lpstr>
      <vt:lpstr>Как построить угол?</vt:lpstr>
      <vt:lpstr>Сколько букв можно использовать для обозначения угла?</vt:lpstr>
      <vt:lpstr>Назовите вершину угла и его стороны.</vt:lpstr>
      <vt:lpstr>Слайд 11</vt:lpstr>
      <vt:lpstr>Виды углов.</vt:lpstr>
      <vt:lpstr>Углы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uzer</cp:lastModifiedBy>
  <cp:revision>14</cp:revision>
  <dcterms:created xsi:type="dcterms:W3CDTF">2014-07-09T13:01:48Z</dcterms:created>
  <dcterms:modified xsi:type="dcterms:W3CDTF">2016-01-16T05:19:42Z</dcterms:modified>
</cp:coreProperties>
</file>