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75" r:id="rId4"/>
    <p:sldId id="258" r:id="rId5"/>
    <p:sldId id="274" r:id="rId6"/>
    <p:sldId id="264" r:id="rId7"/>
    <p:sldId id="265" r:id="rId8"/>
    <p:sldId id="273" r:id="rId9"/>
    <p:sldId id="269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637__above-the-water_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8368" cy="6858001"/>
          </a:xfr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857628"/>
            <a:ext cx="56436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2400" dirty="0" smtClean="0"/>
              <a:t>Презентация  </a:t>
            </a:r>
          </a:p>
          <a:p>
            <a:pPr algn="ctr"/>
            <a:r>
              <a:rPr lang="ru-RU" sz="2400" dirty="0" smtClean="0"/>
              <a:t>«Деревья осенью.»</a:t>
            </a:r>
          </a:p>
          <a:p>
            <a:pPr algn="ctr"/>
            <a:r>
              <a:rPr lang="ru-RU" sz="2400" dirty="0" smtClean="0"/>
              <a:t>Для детей средней группы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Презентацию подготовила </a:t>
            </a:r>
          </a:p>
          <a:p>
            <a:pPr algn="ctr"/>
            <a:r>
              <a:rPr lang="ru-RU" dirty="0" smtClean="0"/>
              <a:t>Воспитатель средней группы</a:t>
            </a:r>
          </a:p>
          <a:p>
            <a:pPr algn="ctr"/>
            <a:r>
              <a:rPr lang="ru-RU" dirty="0" err="1" smtClean="0"/>
              <a:t>Исаенко</a:t>
            </a:r>
            <a:r>
              <a:rPr lang="ru-RU" dirty="0" smtClean="0"/>
              <a:t> Елена Юрьевна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 (1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7554" y="3758035"/>
            <a:ext cx="3286148" cy="2838037"/>
          </a:xfrm>
        </p:spPr>
      </p:pic>
      <p:pic>
        <p:nvPicPr>
          <p:cNvPr id="6" name="Содержимое 7" descr="depositphotos_17185243-Colored-autumnal-aspen-leaf.jpg"/>
          <p:cNvPicPr>
            <a:picLocks noChangeAspect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>
          <a:xfrm>
            <a:off x="5929322" y="428604"/>
            <a:ext cx="2857520" cy="3000396"/>
          </a:xfrm>
          <a:prstGeom prst="rect">
            <a:avLst/>
          </a:prstGeom>
        </p:spPr>
      </p:pic>
      <p:pic>
        <p:nvPicPr>
          <p:cNvPr id="7" name="Содержимое 9" descr="500_F_55310038_s6xnooF1wJ2NAOTn4bBDn1v1TUGg5tbn.jpg"/>
          <p:cNvPicPr>
            <a:picLocks noChangeAspect="1"/>
          </p:cNvPicPr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>
          <a:xfrm>
            <a:off x="500034" y="357166"/>
            <a:ext cx="2714644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1785926"/>
            <a:ext cx="371477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 smtClean="0"/>
              <a:t>Берёза.</a:t>
            </a:r>
          </a:p>
          <a:p>
            <a:pPr algn="ctr" fontAlgn="base"/>
            <a:endParaRPr lang="ru-RU" dirty="0" smtClean="0"/>
          </a:p>
          <a:p>
            <a:pPr algn="ctr" fontAlgn="base"/>
            <a:r>
              <a:rPr lang="ru-RU" dirty="0" smtClean="0"/>
              <a:t>Если б дали  берёзе расчёску,</a:t>
            </a:r>
          </a:p>
          <a:p>
            <a:pPr algn="ctr" fontAlgn="base"/>
            <a:r>
              <a:rPr lang="ru-RU" dirty="0" smtClean="0"/>
              <a:t>Изменила б берёза причёску.</a:t>
            </a:r>
          </a:p>
          <a:p>
            <a:pPr algn="ctr" fontAlgn="base"/>
            <a:r>
              <a:rPr lang="ru-RU" dirty="0" smtClean="0"/>
              <a:t>В речку, как в зеркало глядя,</a:t>
            </a:r>
          </a:p>
          <a:p>
            <a:pPr algn="ctr" fontAlgn="base"/>
            <a:r>
              <a:rPr lang="ru-RU" dirty="0" smtClean="0"/>
              <a:t>Расчесала б кудрявые пряди,</a:t>
            </a:r>
          </a:p>
          <a:p>
            <a:pPr algn="ctr" fontAlgn="base"/>
            <a:r>
              <a:rPr lang="ru-RU" dirty="0" smtClean="0"/>
              <a:t>И вошло б у неё в привычку</a:t>
            </a:r>
          </a:p>
          <a:p>
            <a:pPr algn="ctr" fontAlgn="base"/>
            <a:r>
              <a:rPr lang="ru-RU" dirty="0" smtClean="0"/>
              <a:t>По утрам заплетать косичку.</a:t>
            </a:r>
            <a:endParaRPr lang="ru-RU" dirty="0"/>
          </a:p>
        </p:txBody>
      </p:sp>
      <p:pic>
        <p:nvPicPr>
          <p:cNvPr id="9" name="Содержимое 8" descr="0_6baad_ec4cffb0_X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521494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birch-leaf-1048282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42844" y="3857628"/>
            <a:ext cx="4000528" cy="2857520"/>
          </a:xfrm>
        </p:spPr>
      </p:pic>
      <p:pic>
        <p:nvPicPr>
          <p:cNvPr id="8" name="Содержимое 3" descr="depositphotos_4673935-Birch-leaf.jpg"/>
          <p:cNvPicPr>
            <a:picLocks noChangeAspect="1"/>
          </p:cNvPicPr>
          <p:nvPr/>
        </p:nvPicPr>
        <p:blipFill>
          <a:blip r:embed="rId4" cstate="screen">
            <a:lum contrast="30000"/>
          </a:blip>
          <a:stretch>
            <a:fillRect/>
          </a:stretch>
        </p:blipFill>
        <p:spPr>
          <a:xfrm>
            <a:off x="2143108" y="214290"/>
            <a:ext cx="4665157" cy="3328998"/>
          </a:xfrm>
          <a:prstGeom prst="rect">
            <a:avLst/>
          </a:prstGeom>
        </p:spPr>
      </p:pic>
      <p:pic>
        <p:nvPicPr>
          <p:cNvPr id="9" name="Содержимое 5" descr="Birch lea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053599" y="3090277"/>
            <a:ext cx="3394520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1487960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5718158" cy="6643710"/>
          </a:xfrm>
        </p:spPr>
      </p:pic>
      <p:sp>
        <p:nvSpPr>
          <p:cNvPr id="9" name="TextBox 8"/>
          <p:cNvSpPr txBox="1"/>
          <p:nvPr/>
        </p:nvSpPr>
        <p:spPr>
          <a:xfrm>
            <a:off x="6072198" y="164305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КЛЕН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690336"/>
            <a:ext cx="2928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нашем парке были </a:t>
            </a:r>
            <a:r>
              <a:rPr lang="ru-RU" b="1" dirty="0" smtClean="0"/>
              <a:t>клёны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Летом зелены-зелёны.</a:t>
            </a:r>
            <a:br>
              <a:rPr lang="ru-RU" dirty="0" smtClean="0"/>
            </a:br>
            <a:r>
              <a:rPr lang="ru-RU" dirty="0" smtClean="0"/>
              <a:t>Осень красит очень рано</a:t>
            </a:r>
            <a:br>
              <a:rPr lang="ru-RU" dirty="0" smtClean="0"/>
            </a:br>
            <a:r>
              <a:rPr lang="ru-RU" dirty="0" smtClean="0"/>
              <a:t>Листья клёна в цвет багряный.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429000"/>
            <a:ext cx="3500462" cy="3064921"/>
          </a:xfrm>
        </p:spPr>
      </p:pic>
      <p:pic>
        <p:nvPicPr>
          <p:cNvPr id="6" name="Содержимое 3" descr="le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642918"/>
            <a:ext cx="602457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6e2732324cb0da47beb53d57b4029c.jpg"/>
          <p:cNvPicPr>
            <a:picLocks noGrp="1" noChangeAspect="1"/>
          </p:cNvPicPr>
          <p:nvPr>
            <p:ph idx="1"/>
          </p:nvPr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285720" y="476873"/>
            <a:ext cx="5500726" cy="6095399"/>
          </a:xfrm>
        </p:spPr>
      </p:pic>
      <p:sp>
        <p:nvSpPr>
          <p:cNvPr id="6" name="Прямоугольник 5"/>
          <p:cNvSpPr/>
          <p:nvPr/>
        </p:nvSpPr>
        <p:spPr>
          <a:xfrm>
            <a:off x="5857884" y="2136339"/>
            <a:ext cx="32861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 smtClean="0"/>
              <a:t>Дуб.</a:t>
            </a:r>
          </a:p>
          <a:p>
            <a:pPr algn="ctr" fontAlgn="base"/>
            <a:endParaRPr lang="ru-RU" sz="3200" dirty="0" smtClean="0"/>
          </a:p>
          <a:p>
            <a:pPr algn="ctr" fontAlgn="base"/>
            <a:r>
              <a:rPr lang="ru-RU" dirty="0" smtClean="0"/>
              <a:t>Дуб дождя и ветра</a:t>
            </a:r>
          </a:p>
          <a:p>
            <a:pPr algn="ctr" fontAlgn="base"/>
            <a:r>
              <a:rPr lang="ru-RU" dirty="0" smtClean="0"/>
              <a:t>Вовсе не боится.</a:t>
            </a:r>
          </a:p>
          <a:p>
            <a:pPr algn="ctr" fontAlgn="base"/>
            <a:r>
              <a:rPr lang="ru-RU" dirty="0" smtClean="0"/>
              <a:t>Кто сказал, что дубу</a:t>
            </a:r>
          </a:p>
          <a:p>
            <a:pPr algn="ctr" fontAlgn="base"/>
            <a:r>
              <a:rPr lang="ru-RU" dirty="0" smtClean="0"/>
              <a:t>Страшно простудиться?</a:t>
            </a:r>
          </a:p>
          <a:p>
            <a:pPr algn="ctr" fontAlgn="base"/>
            <a:r>
              <a:rPr lang="ru-RU" dirty="0" smtClean="0"/>
              <a:t>Ведь до поздней осени</a:t>
            </a:r>
          </a:p>
          <a:p>
            <a:pPr algn="ctr" fontAlgn="base"/>
            <a:r>
              <a:rPr lang="ru-RU" dirty="0" smtClean="0"/>
              <a:t>Он стоит зелёный.</a:t>
            </a:r>
          </a:p>
          <a:p>
            <a:pPr algn="ctr" fontAlgn="base"/>
            <a:r>
              <a:rPr lang="ru-RU" dirty="0" smtClean="0"/>
              <a:t>Значит, дуб выносливый,</a:t>
            </a:r>
          </a:p>
          <a:p>
            <a:pPr algn="ctr" fontAlgn="base"/>
            <a:r>
              <a:rPr lang="ru-RU" dirty="0" smtClean="0"/>
              <a:t>Значит, закалённый.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76176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68222"/>
            <a:ext cx="7643866" cy="6286544"/>
          </a:xfrm>
        </p:spPr>
      </p:pic>
      <p:sp>
        <p:nvSpPr>
          <p:cNvPr id="6" name="TextBox 5"/>
          <p:cNvSpPr txBox="1"/>
          <p:nvPr/>
        </p:nvSpPr>
        <p:spPr>
          <a:xfrm>
            <a:off x="7358082" y="1785926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ДУБ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9Vqqj0y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311294"/>
            <a:ext cx="6357982" cy="63401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sert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lum bright="18000" contrast="-2000"/>
          </a:blip>
          <a:srcRect/>
          <a:stretch>
            <a:fillRect/>
          </a:stretch>
        </p:blipFill>
        <p:spPr>
          <a:xfrm>
            <a:off x="0" y="-285776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500174"/>
            <a:ext cx="31432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 smtClean="0"/>
              <a:t>Осинка.</a:t>
            </a:r>
          </a:p>
          <a:p>
            <a:pPr algn="ctr" fontAlgn="base"/>
            <a:endParaRPr lang="ru-RU" sz="3200" dirty="0" smtClean="0"/>
          </a:p>
          <a:p>
            <a:pPr algn="ctr" fontAlgn="base"/>
            <a:r>
              <a:rPr lang="ru-RU" dirty="0" smtClean="0"/>
              <a:t>Зябнет осинка,</a:t>
            </a:r>
          </a:p>
          <a:p>
            <a:pPr algn="ctr" fontAlgn="base"/>
            <a:r>
              <a:rPr lang="ru-RU" dirty="0" smtClean="0"/>
              <a:t>Дрожит на  ветру,</a:t>
            </a:r>
          </a:p>
          <a:p>
            <a:pPr algn="ctr" fontAlgn="base"/>
            <a:r>
              <a:rPr lang="ru-RU" dirty="0" smtClean="0"/>
              <a:t>Стынет на солнышке,</a:t>
            </a:r>
          </a:p>
          <a:p>
            <a:pPr algn="ctr" fontAlgn="base"/>
            <a:r>
              <a:rPr lang="ru-RU" dirty="0" smtClean="0"/>
              <a:t>Мёрзнет в жару…</a:t>
            </a:r>
          </a:p>
          <a:p>
            <a:pPr algn="ctr" fontAlgn="base"/>
            <a:r>
              <a:rPr lang="ru-RU" dirty="0" smtClean="0"/>
              <a:t>Дайте осинке</a:t>
            </a:r>
          </a:p>
          <a:p>
            <a:pPr algn="ctr" fontAlgn="base"/>
            <a:r>
              <a:rPr lang="ru-RU" dirty="0" smtClean="0"/>
              <a:t>Пальто и ботинки -</a:t>
            </a:r>
          </a:p>
          <a:p>
            <a:pPr algn="ctr" fontAlgn="base"/>
            <a:r>
              <a:rPr lang="ru-RU" dirty="0" smtClean="0"/>
              <a:t>Надо погреться</a:t>
            </a:r>
          </a:p>
          <a:p>
            <a:pPr algn="ctr" fontAlgn="base"/>
            <a:r>
              <a:rPr lang="ru-RU" dirty="0" smtClean="0"/>
              <a:t>Бедной осинке.</a:t>
            </a:r>
            <a:endParaRPr lang="ru-RU" dirty="0"/>
          </a:p>
        </p:txBody>
      </p:sp>
      <p:pic>
        <p:nvPicPr>
          <p:cNvPr id="10" name="Содержимое 9" descr="4483301lab949v122197562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15303"/>
            <a:ext cx="5429256" cy="7173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70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40</cp:revision>
  <dcterms:modified xsi:type="dcterms:W3CDTF">2016-01-16T19:55:07Z</dcterms:modified>
</cp:coreProperties>
</file>