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audio" Target="../media/audio2.wav"/><Relationship Id="rId7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.jpeg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gotovie-prezentacii.ru/wp-content/uploads/2013/02/himiya-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c.pics.livejournal.com/obilberry/26601761/8469/8469_original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85794"/>
            <a:ext cx="278608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apperture.ru/images/znachok_chasi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785794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sanvip.ru/dbpics/19162_280px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0" y="785795"/>
            <a:ext cx="2619384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ocenil.ru/photos/unitaz-jika-baltic-24286242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8013" y="3643314"/>
            <a:ext cx="2808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eurotdelka.ru/uploads/posts/72561811-s-dushoj-o-dushe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60" y="3643314"/>
            <a:ext cx="2593686" cy="24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ages.zgallerie.com/is/image/ZGallerie/022419898?$prodgrid$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1" y="3643314"/>
            <a:ext cx="2808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0"/>
            <a:ext cx="8429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 ванной комнате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tovie-prezentacii.ru/wp-content/uploads/2013/02/himiya-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86050" y="0"/>
            <a:ext cx="3429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кухне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s001.radikal.ru/i196/1308/bf/2496eda365e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000109"/>
            <a:ext cx="2772000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go1.imgsmail.ru/imgpreview?key=7d2b739eb8ccaa6c&amp;mb=imgdb_preview_13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9500" y="1000108"/>
            <a:ext cx="216694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t03.kakprosto.ru/images/article/2014/7/1/154133_53b3121977fd153b3121978008.jpe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000108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dokladno.com/wp-content/uploads/2014/06/gas_oven-300x300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3500438"/>
            <a:ext cx="27146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go4.imgsmail.ru/imgpreview?key=42322be8956521b0&amp;mb=imgdb_preview_12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54" y="3500438"/>
            <a:ext cx="292895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lenagold.ru/fon/clipart/v/vann/vanna21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3500438"/>
            <a:ext cx="228601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tovie-prezentacii.ru/wp-content/uploads/2013/02/himiya-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14345" y="0"/>
            <a:ext cx="93583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0"/>
            <a:ext cx="4083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гостиной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ukr-prom.com/img/alboms/19582010-02-2610018837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28671"/>
            <a:ext cx="3428992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ages.mob.ua/tv/real/philips/philips_19pfl4322/01_philips_19pfl432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928670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orsher-rostov.ru/images/gallery/group7/group71/20100715180637-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3786190"/>
            <a:ext cx="221457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001.radikal.ru/i196/1308/bf/2496eda365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786190"/>
            <a:ext cx="335755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ipkvesti-spb.ru/wp-content/uploads/2013/02/%D0%9A%D1%83%D0%BF%D0%B8%D1%82%D1%8C-%D0%B4%D0%B8%D0%B2%D0%B0%D0%BD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3786190"/>
            <a:ext cx="314327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nfaporemontu.ru/images/kreslo/image250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928670"/>
            <a:ext cx="22860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tovie-prezentacii.ru/wp-content/uploads/2013/02/himiya-5.jpg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500098" y="0"/>
            <a:ext cx="96440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500098" y="0"/>
            <a:ext cx="9144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В спальной комнате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demar.kiev.ua/published/publicdata/VESTIDEMARKIEV/attachments/SC/products_pictures/0029%20(serdce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85784" y="928670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feemarket.ru/images/product_images/thumbnail_images/162_0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928670"/>
            <a:ext cx="2714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dizaka.ru/files/2012/06/pier-glass37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285784" y="3714752"/>
            <a:ext cx="307183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go1.imgsmail.ru/imgpreview?key=12f399a547071fbf&amp;mb=imgdb_preview_396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3714752"/>
            <a:ext cx="292895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3.imgbb.ru/img9/a/6/7/a6772586cfbea4326fad922cca4d7baf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3714752"/>
            <a:ext cx="271464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mira-mebel.com.ua/files/products/K%2004.800x600w.jpg?3e6675dc5570e262aecb33716771930b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928671"/>
            <a:ext cx="300039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2015-01-27T16:13:15Z</dcterms:created>
  <dcterms:modified xsi:type="dcterms:W3CDTF">2015-01-28T13:11:33Z</dcterms:modified>
</cp:coreProperties>
</file>