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0DEB-9EC7-499D-BF73-D035DA8A1D44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660B-8D56-4CC4-8E4B-568B2F098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D188-BB36-4243-B261-DEB1D73053A2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E8F7-E5AF-4223-9D81-EF0417905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BC23-AE60-4FD9-90E1-8D10F76A1A93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EEF6-CDF6-4A36-B22D-BF0667168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B302-3353-46B6-B974-EFCBD70232FB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2084-1E09-4EFB-9D71-2D1C85D86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B751-2466-4EEB-BB12-7439D53CFE99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ECA3-8516-4658-BEC6-F43B828FE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0650-0D4F-4C54-B794-C252AC94EE53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48A8-FAD5-4934-8755-E8A6B6AC5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01B1-59F6-453C-9A85-F65884DB1B12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CC5C-915E-4DE7-BD88-74F67A068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8927-9B07-468E-AB6B-3232F889A4EA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42FB-86AF-42E8-A961-B3106758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7BF8-E425-4B85-939A-4DCC437540BC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907C-04B8-4DD8-BE43-F87FE2425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4570-1225-4B09-843D-161A3C66A494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37CF-BFF4-417D-B58A-1219F62D0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3033-E3FA-4FC5-931F-F185FFF7803B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7D65-1DB0-4791-A65E-B3F278851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DE48-58A1-441C-B572-5E235459251B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3787-AAC0-42FF-A149-63A71FEA3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676F-7FC8-4F60-B8D9-CF6B048F0F3D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3750-4358-4100-8A89-D5382B1CE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3DDE-E2BA-40A2-9760-D56DBC2AFAB7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E164-5E21-4CA0-9CDD-A5064BAAF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CF1D-B688-46E3-8FAC-049B8A5E3079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1C10-0FB2-493B-B07C-A0DA8B247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006E-E7F9-42CD-8FA3-260D5BD2C1CD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66EF-2B66-4F06-9895-A060F4DEE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A1EC-8272-4E69-946E-C8228FDE2DD8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B777-10EF-411B-9EE8-802E95F87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F2D9C2F-4081-469F-B385-449BD511EE7F}" type="datetimeFigureOut">
              <a:rPr lang="en-US"/>
              <a:pPr>
                <a:defRPr/>
              </a:pPr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704B474-3B70-4042-9B98-1DEADE4BC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  <p:sldLayoutId id="2147483754" r:id="rId12"/>
    <p:sldLayoutId id="2147483742" r:id="rId13"/>
    <p:sldLayoutId id="2147483755" r:id="rId14"/>
    <p:sldLayoutId id="2147483741" r:id="rId15"/>
    <p:sldLayoutId id="2147483740" r:id="rId16"/>
    <p:sldLayoutId id="214748373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3E5E08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3E5E08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3E5E08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950" y="268288"/>
            <a:ext cx="6089650" cy="19669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ЖИВОТНЫЕ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35888" y="4379913"/>
            <a:ext cx="4208462" cy="1947862"/>
          </a:xfrm>
        </p:spPr>
        <p:txBody>
          <a:bodyPr/>
          <a:lstStyle/>
          <a:p>
            <a:pPr algn="r" eaLnBrk="1" hangingPunct="1"/>
            <a:r>
              <a:rPr lang="ru-RU" sz="2000" b="1" smtClean="0">
                <a:solidFill>
                  <a:srgbClr val="722D1D"/>
                </a:solidFill>
              </a:rPr>
              <a:t>Подготовила воспитатель </a:t>
            </a:r>
          </a:p>
          <a:p>
            <a:pPr algn="r" eaLnBrk="1" hangingPunct="1"/>
            <a:r>
              <a:rPr lang="ru-RU" sz="2000" b="1" smtClean="0">
                <a:solidFill>
                  <a:srgbClr val="722D1D"/>
                </a:solidFill>
              </a:rPr>
              <a:t>1 кв. категории</a:t>
            </a:r>
          </a:p>
          <a:p>
            <a:pPr algn="r" eaLnBrk="1" hangingPunct="1"/>
            <a:r>
              <a:rPr lang="ru-RU" sz="2000" b="1" smtClean="0">
                <a:solidFill>
                  <a:srgbClr val="722D1D"/>
                </a:solidFill>
              </a:rPr>
              <a:t>Сулимова Любовь Сергеевна</a:t>
            </a:r>
          </a:p>
          <a:p>
            <a:pPr algn="r" eaLnBrk="1" hangingPunct="1"/>
            <a:r>
              <a:rPr lang="ru-RU" sz="2000" b="1" smtClean="0">
                <a:solidFill>
                  <a:srgbClr val="722D1D"/>
                </a:solidFill>
              </a:rPr>
              <a:t>МБДОУ д/с № 4 г.Арзамас</a:t>
            </a:r>
          </a:p>
        </p:txBody>
      </p:sp>
      <p:pic>
        <p:nvPicPr>
          <p:cNvPr id="19460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2667000"/>
            <a:ext cx="5073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263" y="192088"/>
            <a:ext cx="8534400" cy="2689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ИНДЮК НАДУТЫЙ ВСЕМ ЗНАКОМ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ДРУЖАТ С НИМ ЕДВА ЛИ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ВАЖНИЧАЙ, ЧТОБ ИНДЮКОМ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НАЗЫВАЛИ!</a:t>
            </a:r>
          </a:p>
        </p:txBody>
      </p:sp>
      <p:pic>
        <p:nvPicPr>
          <p:cNvPr id="28676" name="Picture 4" descr="10 интересных фактов об индейках Улыбайся чаще)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950" y="2828925"/>
            <a:ext cx="5715000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636588" y="173038"/>
            <a:ext cx="5181600" cy="61642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Кролик мордочкой пригож,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Он на зайчика похож,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Тоже, как и тот — трусишка,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Тоже в меховых штанишках.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Только в норке он живет,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И морковку там грызет,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И капусту, и траву,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Все съедает на лугу.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Ну, а если пригласить,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Кролика к себе пожить,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Он, конечно, согласится,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В вашем доме поселится.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И у вас он будет жить,</a:t>
            </a:r>
            <a:b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cap="none" smtClean="0">
                <a:ln>
                  <a:noFill/>
                </a:ln>
                <a:solidFill>
                  <a:srgbClr val="800000"/>
                </a:solidFill>
                <a:latin typeface="Times New Roman" pitchFamily="18" charset="0"/>
              </a:rPr>
              <a:t>И любовь свою дарить.</a:t>
            </a:r>
          </a:p>
        </p:txBody>
      </p:sp>
      <p:pic>
        <p:nvPicPr>
          <p:cNvPr id="29700" name="Picture 4" descr="Кролики - клипарт без фона. Символ 2011 года. Rabbits - clip…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57888" y="1300163"/>
            <a:ext cx="4102100" cy="37973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636588" y="276225"/>
            <a:ext cx="5067300" cy="6243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800" smtClean="0"/>
              <a:t>          </a:t>
            </a: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За лесом, у речки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Гуляют овечки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Добрые овечки,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Мягкие сердечки,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И шерсть у овечек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В забавных колечках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Сняли свою шёрстку,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Мягкую, не жёсткую.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Из пушистых нитей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Мама вяжет свитер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Тёплый, словно печка-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Шерсть дала овечка.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Будет много пряжи –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Мы носочки свяжем!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Не услышишь ни словечка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Ты от маленькой овечки.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На любой вопрос тебе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Лишь упрямо скажет: «Бе-е-е»</a:t>
            </a:r>
          </a:p>
        </p:txBody>
      </p:sp>
      <p:pic>
        <p:nvPicPr>
          <p:cNvPr id="37892" name="Picture 4" descr="копытная гниль овец 1 3 3 овцы печеночные двуустки 1 3 &quot; Фот…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7000" y="982663"/>
            <a:ext cx="5060950" cy="37369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741363" y="304800"/>
            <a:ext cx="5800725" cy="59769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Зверь выносливый – осёл,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Может груз перевозить,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По дорожке чтоб он шёл,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Его надо убедить.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Своенравны и упорны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По характеру ослы,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И бывают даже вздорны,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А бывают,- вовсе злы!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К ним подход особый важен,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С добротой, с душой, с теплом,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С лаской; коль осёл поглажен –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Можно справиться с ослом!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    Если ослик скажет - стоп,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Вы забудьте про галоп,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Потому что средь вреднюшек,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Ослик - главный из зверюшек!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ru-RU" sz="2400" b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38916" name="Picture 4" descr="Другой Форум - Антивирусы, Файерволы, Программы, Norton, Кас…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8500" y="449263"/>
            <a:ext cx="4459288" cy="445928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sor34_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8975"/>
            <a:ext cx="39909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2443163" y="2141538"/>
            <a:ext cx="952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6000" b="1">
                <a:solidFill>
                  <a:srgbClr val="8000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3398838"/>
            <a:ext cx="5294313" cy="313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713" y="363538"/>
            <a:ext cx="8534400" cy="2881312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КРЫЛЬЦА ЛОХМАТЫЙ ПЕС ЛЕГ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УТКНУВШИ В ЛАПЫ НОС.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МИРНО ОН СОПИТ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ДРЕМЛЕТ, МОЖЕТ, СПИТ.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ПОПРОБУЙ, СУНЬСЯ ВОР —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ВМИГ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ЗАЛАЕТ НА ВЕСЬ ДВОР.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0" y="180975"/>
            <a:ext cx="8589963" cy="3132138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ЛЕЖЕБОКА РЫЖИЙ КОТ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ОТЛЕЖАЛ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ЖИВОТ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КУШАТЬ ХОЧЕТСЯ,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ЛЕНЬ ВОРОЧАТЬСЯ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ЛЕЖИТ СЕБЕ 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ЖДЕТ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МИСКА ПРИПОЛЗЕТ?..</a:t>
            </a:r>
          </a:p>
        </p:txBody>
      </p:sp>
      <p:pic>
        <p:nvPicPr>
          <p:cNvPr id="21508" name="Picture 4" descr="рыжих котах &quot; FreeBash - домашняя библиотека развлеч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4738" y="3502025"/>
            <a:ext cx="516096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563" y="0"/>
            <a:ext cx="8534400" cy="34877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КОЗА ПО УЛИЦЕ, ДОМОЙ ТОРОПИТСЯ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ЕЁ ХОЗЯЙКА ПОКОРМИТ И НАПОИТ. А ЕСЛИ ХОЗЯЙКА ЗАМЕШКАЕТСЯ, КОЗА САМА СЕБЕ ЧТО- НИБУДЬ СТАЩИТ. В СЕНЯХ ВЕНИК ПОГЛОЖЕТ, НА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КУХНЕ ХЛЕБЦА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УХВАТИТ, В ОГОРОДЕ РАССАДЫ СЪЕСТ, В САДУ КОРУ С ЯБЛОНИ СДЕРЁТ. ВОТ КАКАЯ ВОРОВАТАЯ, ОЗОРНАЯ! А МОЛОЧКО У КОЗЫ ВКУСНОЕ, ПОЖАЛУЙ, ЕЩЁ ВКУСНЕЕ КОРОВЬЕГО.</a:t>
            </a:r>
          </a:p>
        </p:txBody>
      </p:sp>
      <p:pic>
        <p:nvPicPr>
          <p:cNvPr id="22532" name="Picture 4" descr="О козах - домашних и диких - О домашних питомцах расскажем д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075" y="3487738"/>
            <a:ext cx="35988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2427288" y="134938"/>
            <a:ext cx="7551737" cy="324167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solidFill>
                  <a:srgbClr val="722D1D"/>
                </a:solidFill>
                <a:latin typeface="Times New Roman" pitchFamily="18" charset="0"/>
                <a:cs typeface="Times New Roman" pitchFamily="18" charset="0"/>
              </a:rPr>
              <a:t>Я- ПОРОСЕНОК, Я- ПОРОСЕНОК,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solidFill>
                  <a:srgbClr val="722D1D"/>
                </a:solidFill>
                <a:latin typeface="Times New Roman" pitchFamily="18" charset="0"/>
                <a:cs typeface="Times New Roman" pitchFamily="18" charset="0"/>
              </a:rPr>
              <a:t>САМЫЙ ЛЮБИМЫЙ, САМЫЙ РОДНОЙ !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solidFill>
                  <a:srgbClr val="722D1D"/>
                </a:solidFill>
                <a:latin typeface="Times New Roman" pitchFamily="18" charset="0"/>
                <a:cs typeface="Times New Roman" pitchFamily="18" charset="0"/>
              </a:rPr>
              <a:t>У БАБУШКИ СВИНКИ ЛЮБИМЫЙ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solidFill>
                  <a:srgbClr val="722D1D"/>
                </a:solidFill>
                <a:latin typeface="Times New Roman" pitchFamily="18" charset="0"/>
                <a:cs typeface="Times New Roman" pitchFamily="18" charset="0"/>
              </a:rPr>
              <a:t>ВНУЧОНОК, МОЖЕТ БЫТЬ ПЯТЫЙ,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solidFill>
                  <a:srgbClr val="722D1D"/>
                </a:solidFill>
                <a:latin typeface="Times New Roman" pitchFamily="18" charset="0"/>
                <a:cs typeface="Times New Roman" pitchFamily="18" charset="0"/>
              </a:rPr>
              <a:t>А МОЖЕТ - ВОСЬМОЙ.</a:t>
            </a:r>
          </a:p>
        </p:txBody>
      </p:sp>
      <p:pic>
        <p:nvPicPr>
          <p:cNvPr id="23556" name="Picture 4" descr="Мясо двухмесячных поросят. г Иваново купить в Ивановской области на AVIT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3328988"/>
            <a:ext cx="41068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4988" y="144463"/>
            <a:ext cx="8534400" cy="28305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КОРОВУШКА, КОРОВУШКА,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РОГАТАЯ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ГОЛОВУШКА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МАЛЫХ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ДЕТОК НЕ БОДАЙ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ЛУЧШЕ ДАЙ!</a:t>
            </a:r>
          </a:p>
        </p:txBody>
      </p:sp>
      <p:pic>
        <p:nvPicPr>
          <p:cNvPr id="24580" name="Picture 4" descr="Белый черный дойная корова на пастбище трава зеленая Фотография, картинки, изображения и сток-фотография без роялти. Image 106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513" y="2886075"/>
            <a:ext cx="5715000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388" y="106363"/>
            <a:ext cx="8534400" cy="27527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КАТАЛСЯ НА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 ЛЕТНЕЙ НОЧЬЮ ПРИ ЛУНЕ.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СКАКАЛИ П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ЛУГАМ, ПО ЛЕСАМ И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ГОРАМ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 НА РАССВЕТЕ ОБОГНАЛИ ДАЖЕ ВЕТЕР!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КАТАЛСЯ НА КОНЕ -ТОЛЬКО ЖАЛКО,ЧТО ВО СНЕ.</a:t>
            </a:r>
          </a:p>
        </p:txBody>
      </p:sp>
      <p:pic>
        <p:nvPicPr>
          <p:cNvPr id="25604" name="Picture 4" descr="Обои с разрешением 1280х1024 SXGA (1280 на 1024, 1280 * 1024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463" y="2760663"/>
            <a:ext cx="602773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588" y="184150"/>
            <a:ext cx="8420100" cy="27781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 КРИКЛИВЫЙ, С ДЛИННЫМ НОСОМ.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ЗНАК ВОПРОСА.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ГУЛЯТЬ В ЛУГА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ГОГОЧЕТ: ГА-ГА-ГА!</a:t>
            </a:r>
          </a:p>
        </p:txBody>
      </p:sp>
      <p:pic>
        <p:nvPicPr>
          <p:cNvPr id="26628" name="Picture 4" descr="бесплатные пазлы для детей, пазлы для детей бесплатно, бесплатные онлайн пазлы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50" y="3003550"/>
            <a:ext cx="4567238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7688" y="0"/>
            <a:ext cx="8534400" cy="27527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БУДИЛЬНИК И НЕ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РАНО.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БУДИТ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ПЕТЯ-ПЕТУШОК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 ГОЛОСОК.</a:t>
            </a:r>
          </a:p>
        </p:txBody>
      </p:sp>
      <p:pic>
        <p:nvPicPr>
          <p:cNvPr id="27652" name="Picture 4" descr="Записи участника (MICHAIL) - ЧУДО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1138" y="2743200"/>
            <a:ext cx="37465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</TotalTime>
  <Words>405</Words>
  <Application>Microsoft Office PowerPoint</Application>
  <PresentationFormat>Произвольный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Century Gothic</vt:lpstr>
      <vt:lpstr>Wingdings 3</vt:lpstr>
      <vt:lpstr>Calibri</vt:lpstr>
      <vt:lpstr>Times New Roman</vt:lpstr>
      <vt:lpstr>Сектор</vt:lpstr>
      <vt:lpstr>Сектор</vt:lpstr>
      <vt:lpstr>Сектор</vt:lpstr>
      <vt:lpstr>Сектор</vt:lpstr>
      <vt:lpstr>ДОМАШНИЕ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Кролик мордочкой пригож, Он на зайчика похож, Тоже, как и тот — трусишка, Тоже в меховых штанишках. Только в норке он живет, И морковку там грызет, И капусту, и траву, Все съедает на лугу. Ну, а если пригласить, Кролика к себе пожить, Он, конечно, согласится, В вашем доме поселится. И у вас он будет жить, И любовь свою дарить.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евросеть</dc:creator>
  <cp:lastModifiedBy>User</cp:lastModifiedBy>
  <cp:revision>12</cp:revision>
  <dcterms:created xsi:type="dcterms:W3CDTF">2014-10-31T09:01:43Z</dcterms:created>
  <dcterms:modified xsi:type="dcterms:W3CDTF">2016-01-16T17:51:59Z</dcterms:modified>
</cp:coreProperties>
</file>