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96" r:id="rId3"/>
    <p:sldId id="282" r:id="rId4"/>
    <p:sldId id="283" r:id="rId5"/>
    <p:sldId id="284" r:id="rId6"/>
    <p:sldId id="286" r:id="rId7"/>
    <p:sldId id="285" r:id="rId8"/>
    <p:sldId id="287" r:id="rId9"/>
    <p:sldId id="288" r:id="rId10"/>
    <p:sldId id="289" r:id="rId11"/>
    <p:sldId id="290" r:id="rId12"/>
    <p:sldId id="291" r:id="rId13"/>
    <p:sldId id="292" r:id="rId14"/>
    <p:sldId id="29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medicalplants.info/i/li/211_2.jpg" TargetMode="External"/><Relationship Id="rId3" Type="http://schemas.openxmlformats.org/officeDocument/2006/relationships/hyperlink" Target="http://thekonst.net/data/pictures/097/009.1024.jpg" TargetMode="External"/><Relationship Id="rId7" Type="http://schemas.openxmlformats.org/officeDocument/2006/relationships/hyperlink" Target="http://www.pandia.ru/wp-content/uploads/2011/02/wpid-image001_94.jpg" TargetMode="External"/><Relationship Id="rId12" Type="http://schemas.openxmlformats.org/officeDocument/2006/relationships/hyperlink" Target="http://img1.liveinternet.ru/images/attach/c/4/82/266/82266651_large_potatoes.gif" TargetMode="External"/><Relationship Id="rId2" Type="http://schemas.openxmlformats.org/officeDocument/2006/relationships/hyperlink" Target="http://loveflora.ru/wp-content/uploads/2012/04/hlorofitum_c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1semena.ru/published/publicdata/SHOPDB/attachments/SC/products_pictures/%D1%81%D0%BD%D0%B5%D0%B3%D0%BE%D0%BF%D0%B0%D0%B4_enl.jpg" TargetMode="External"/><Relationship Id="rId11" Type="http://schemas.openxmlformats.org/officeDocument/2006/relationships/hyperlink" Target="http://bestpics.ru/full/0_2731_48427403_XL-1.jpg" TargetMode="External"/><Relationship Id="rId5" Type="http://schemas.openxmlformats.org/officeDocument/2006/relationships/hyperlink" Target="http://www.biologie.uni-hamburg.de/b-online/schaugarten/PhaseolusvulgarisL/BPhaseolusvulgarisL2.jpg" TargetMode="External"/><Relationship Id="rId10" Type="http://schemas.openxmlformats.org/officeDocument/2006/relationships/hyperlink" Target="http://www.1semena.ru/published/publicdata/SHOPDB/attachments/SC/products_pictures/70.2961_enl.jpg" TargetMode="External"/><Relationship Id="rId4" Type="http://schemas.openxmlformats.org/officeDocument/2006/relationships/hyperlink" Target="http://tihomirsvetlana.narod.ru/images/p42_pshenica-myagkaya.jpg" TargetMode="External"/><Relationship Id="rId9" Type="http://schemas.openxmlformats.org/officeDocument/2006/relationships/hyperlink" Target="http://www.st.vith.be/neidinger-kartoffelfest/images/Kartoffel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казенное общеобразовательное учреждение « </a:t>
            </a:r>
            <a:r>
              <a:rPr lang="ru-RU" sz="14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Краснобаковская</a:t>
            </a:r>
            <a:r>
              <a:rPr lang="ru-RU" sz="1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специальная (коррекционная) </a:t>
            </a:r>
            <a:r>
              <a:rPr lang="ru-RU" sz="1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школа-интернат </a:t>
            </a:r>
            <a:r>
              <a:rPr lang="en-US" sz="1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1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вида»</a:t>
            </a:r>
            <a:r>
              <a:rPr lang="ru-RU" sz="1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р.п. Красные Баки</a:t>
            </a:r>
            <a:br>
              <a:rPr lang="ru-RU" sz="1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Нижегородская область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idx="4294967295"/>
          </p:nvPr>
        </p:nvSpPr>
        <p:spPr>
          <a:xfrm>
            <a:off x="428596" y="2714620"/>
            <a:ext cx="8229600" cy="92869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Обобщение знаний по темам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«Злаки», «Лилейные», «Бобовые», «Паслёновые».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2285984" y="4429132"/>
            <a:ext cx="6400800" cy="79216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Автор: Скворцова </a:t>
            </a:r>
            <a:r>
              <a:rPr lang="ru-RU" b="1" kern="0" dirty="0" err="1">
                <a:latin typeface="Times New Roman" pitchFamily="18" charset="0"/>
                <a:cs typeface="Times New Roman" pitchFamily="18" charset="0"/>
              </a:rPr>
              <a:t>Татьяна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 Александровна,</a:t>
            </a:r>
          </a:p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биологии </a:t>
            </a:r>
          </a:p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00034" y="2071678"/>
            <a:ext cx="8229600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Интерактивный кроссворд по биологии 7 класс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429652" y="6387088"/>
            <a:ext cx="714348" cy="470912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83"/>
          <p:cNvSpPr/>
          <p:nvPr/>
        </p:nvSpPr>
        <p:spPr>
          <a:xfrm>
            <a:off x="5357818" y="1071546"/>
            <a:ext cx="3429024" cy="52149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Родина этой культуры Южная Америка. В Европу его завёз путешественник Христофор Колумб.</a:t>
            </a:r>
          </a:p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России это ценное пищевое растение семейства паслёновых выращивают со времён правления Петра </a:t>
            </a:r>
            <a:r>
              <a:rPr lang="en-US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Управляющая кнопка: далее 84">
            <a:hlinkClick r:id="" action="ppaction://hlinkshowjump?jump=nextslide" highlightClick="1"/>
          </p:cNvPr>
          <p:cNvSpPr/>
          <p:nvPr/>
        </p:nvSpPr>
        <p:spPr>
          <a:xfrm>
            <a:off x="8429652" y="6387088"/>
            <a:ext cx="714348" cy="470912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2357422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1357290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2357422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2357422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2357422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2357422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2357422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2357422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2857488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2357422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2357422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2357422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2357422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1857356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857224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3357554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3857620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4357686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4857752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5357818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1857356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1357290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857224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1857356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2857488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3357554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2857488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3357554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3857620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2857488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3357554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1857356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1357290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1857356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1357290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857224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357158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357158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рямоугольник 138"/>
          <p:cNvSpPr/>
          <p:nvPr/>
        </p:nvSpPr>
        <p:spPr>
          <a:xfrm>
            <a:off x="1857356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2857488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3357554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рямоугольник 141"/>
          <p:cNvSpPr/>
          <p:nvPr/>
        </p:nvSpPr>
        <p:spPr>
          <a:xfrm>
            <a:off x="3857620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Прямоугольник 142"/>
          <p:cNvSpPr/>
          <p:nvPr/>
        </p:nvSpPr>
        <p:spPr>
          <a:xfrm>
            <a:off x="4357686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Прямоугольник 143"/>
          <p:cNvSpPr/>
          <p:nvPr/>
        </p:nvSpPr>
        <p:spPr>
          <a:xfrm>
            <a:off x="2857488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3357554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Прямоугольник 145"/>
          <p:cNvSpPr/>
          <p:nvPr/>
        </p:nvSpPr>
        <p:spPr>
          <a:xfrm>
            <a:off x="3857620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Прямоугольник 146"/>
          <p:cNvSpPr/>
          <p:nvPr/>
        </p:nvSpPr>
        <p:spPr>
          <a:xfrm>
            <a:off x="4357686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Прямоугольник 147"/>
          <p:cNvSpPr/>
          <p:nvPr/>
        </p:nvSpPr>
        <p:spPr>
          <a:xfrm>
            <a:off x="4857752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Прямоугольник 148"/>
          <p:cNvSpPr/>
          <p:nvPr/>
        </p:nvSpPr>
        <p:spPr>
          <a:xfrm>
            <a:off x="1857356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Прямоугольник 149"/>
          <p:cNvSpPr/>
          <p:nvPr/>
        </p:nvSpPr>
        <p:spPr>
          <a:xfrm>
            <a:off x="1357290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Прямоугольник 150"/>
          <p:cNvSpPr/>
          <p:nvPr/>
        </p:nvSpPr>
        <p:spPr>
          <a:xfrm>
            <a:off x="857224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Прямоугольник 151"/>
          <p:cNvSpPr/>
          <p:nvPr/>
        </p:nvSpPr>
        <p:spPr>
          <a:xfrm>
            <a:off x="1857356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Прямоугольник 152"/>
          <p:cNvSpPr/>
          <p:nvPr/>
        </p:nvSpPr>
        <p:spPr>
          <a:xfrm>
            <a:off x="1357290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Прямоугольник 153"/>
          <p:cNvSpPr/>
          <p:nvPr/>
        </p:nvSpPr>
        <p:spPr>
          <a:xfrm>
            <a:off x="857224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Прямоугольник 154"/>
          <p:cNvSpPr/>
          <p:nvPr/>
        </p:nvSpPr>
        <p:spPr>
          <a:xfrm>
            <a:off x="357158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Прямоугольник 155"/>
          <p:cNvSpPr/>
          <p:nvPr/>
        </p:nvSpPr>
        <p:spPr>
          <a:xfrm>
            <a:off x="2857488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Прямоугольник 156"/>
          <p:cNvSpPr/>
          <p:nvPr/>
        </p:nvSpPr>
        <p:spPr>
          <a:xfrm>
            <a:off x="1857356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Прямоугольник 157"/>
          <p:cNvSpPr/>
          <p:nvPr/>
        </p:nvSpPr>
        <p:spPr>
          <a:xfrm>
            <a:off x="1357290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Прямоугольник 158"/>
          <p:cNvSpPr/>
          <p:nvPr/>
        </p:nvSpPr>
        <p:spPr>
          <a:xfrm>
            <a:off x="857224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Прямоугольник 159"/>
          <p:cNvSpPr/>
          <p:nvPr/>
        </p:nvSpPr>
        <p:spPr>
          <a:xfrm>
            <a:off x="357158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 160"/>
          <p:cNvSpPr/>
          <p:nvPr/>
        </p:nvSpPr>
        <p:spPr>
          <a:xfrm>
            <a:off x="2857488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Прямоугольник 161"/>
          <p:cNvSpPr/>
          <p:nvPr/>
        </p:nvSpPr>
        <p:spPr>
          <a:xfrm>
            <a:off x="3357554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Прямоугольник 162"/>
          <p:cNvSpPr/>
          <p:nvPr/>
        </p:nvSpPr>
        <p:spPr>
          <a:xfrm>
            <a:off x="1857356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Прямоугольник 163"/>
          <p:cNvSpPr/>
          <p:nvPr/>
        </p:nvSpPr>
        <p:spPr>
          <a:xfrm>
            <a:off x="1357290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Прямоугольник 164"/>
          <p:cNvSpPr/>
          <p:nvPr/>
        </p:nvSpPr>
        <p:spPr>
          <a:xfrm>
            <a:off x="857224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Прямоугольник 165"/>
          <p:cNvSpPr/>
          <p:nvPr/>
        </p:nvSpPr>
        <p:spPr>
          <a:xfrm>
            <a:off x="357158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Прямоугольник 166"/>
          <p:cNvSpPr/>
          <p:nvPr/>
        </p:nvSpPr>
        <p:spPr>
          <a:xfrm>
            <a:off x="4357686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Прямоугольник 167"/>
          <p:cNvSpPr/>
          <p:nvPr/>
        </p:nvSpPr>
        <p:spPr>
          <a:xfrm>
            <a:off x="857224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Прямоугольник 168"/>
          <p:cNvSpPr/>
          <p:nvPr/>
        </p:nvSpPr>
        <p:spPr>
          <a:xfrm>
            <a:off x="2857488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Прямоугольник 169"/>
          <p:cNvSpPr/>
          <p:nvPr/>
        </p:nvSpPr>
        <p:spPr>
          <a:xfrm>
            <a:off x="3357554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TextBox 170"/>
          <p:cNvSpPr txBox="1"/>
          <p:nvPr/>
        </p:nvSpPr>
        <p:spPr>
          <a:xfrm>
            <a:off x="1428728" y="100010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1928794" y="150017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428596" y="200024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0" y="242886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0" y="292893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428728" y="350043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428596" y="39290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0" y="450057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-142908" y="5000636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-142908" y="5500702"/>
            <a:ext cx="858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2357422" y="1500174"/>
            <a:ext cx="40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2857488" y="1500174"/>
            <a:ext cx="490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3357554" y="150017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3857620" y="1500174"/>
            <a:ext cx="48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4357686" y="1500174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5286380" y="500042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4857752" y="500042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4357686" y="50004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3857620" y="50004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3286116" y="500042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2786050" y="50004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2357422" y="500042"/>
            <a:ext cx="434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1785918" y="50004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1285852" y="500042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857224" y="50004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1857356" y="1000108"/>
            <a:ext cx="434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2285984" y="1000108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2786050" y="1000108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3357554" y="1000108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785786" y="2000240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1357290" y="200024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1857356" y="200024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2357422" y="200024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2786050" y="2000240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3357554" y="2000240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285720" y="250030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857224" y="250030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357290" y="2500306"/>
            <a:ext cx="434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1857356" y="250030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2285984" y="250030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285720" y="3000372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785786" y="300037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1857356" y="300037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1357290" y="3000372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2357422" y="300037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2786050" y="3000372"/>
            <a:ext cx="587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3357554" y="300037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1857356" y="3500438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2357422" y="350043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2857488" y="3500438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3357554" y="3500438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857620" y="3500438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357686" y="3500438"/>
            <a:ext cx="48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785786" y="4000504"/>
            <a:ext cx="48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1857356" y="4000504"/>
            <a:ext cx="434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2857488" y="4000504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3286116" y="4000504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1357290" y="400050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357422" y="400050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3857620" y="400050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4286248" y="4000504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4857752" y="4000504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285720" y="4500570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285720" y="5000636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785786" y="5500702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4" name="Прямоугольник 233"/>
          <p:cNvSpPr/>
          <p:nvPr/>
        </p:nvSpPr>
        <p:spPr>
          <a:xfrm>
            <a:off x="6215074" y="500042"/>
            <a:ext cx="2143140" cy="50006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Подсказка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st.vith.be/neidinger-kartoffelfest/images/Kartoffel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828800"/>
            <a:ext cx="3200400" cy="429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83"/>
          <p:cNvSpPr/>
          <p:nvPr/>
        </p:nvSpPr>
        <p:spPr>
          <a:xfrm>
            <a:off x="5357818" y="1071546"/>
            <a:ext cx="3429024" cy="52149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Это кормовое растение из семейства бобовые на лугу заметны из дали. Оно высокое с пальчатыми листьями. </a:t>
            </a:r>
            <a:r>
              <a:rPr lang="ru-RU" sz="2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Розовые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синие или белые цветы собраны в длинные соцветия. Его ещё используют для улучшения плодородия почвы.</a:t>
            </a:r>
            <a:endParaRPr lang="ru-RU" sz="2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Управляющая кнопка: далее 84">
            <a:hlinkClick r:id="" action="ppaction://hlinkshowjump?jump=nextslide" highlightClick="1"/>
          </p:cNvPr>
          <p:cNvSpPr/>
          <p:nvPr/>
        </p:nvSpPr>
        <p:spPr>
          <a:xfrm>
            <a:off x="8429652" y="6387088"/>
            <a:ext cx="714348" cy="470912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2357422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1357290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2357422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2357422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2357422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2357422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2357422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2357422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2857488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2357422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2357422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2357422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2357422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1857356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857224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3357554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3857620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4357686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4857752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5357818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1857356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1357290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857224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1857356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2857488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3357554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2857488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3357554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3857620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2857488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3357554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1857356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1357290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1857356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1357290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857224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357158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357158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рямоугольник 138"/>
          <p:cNvSpPr/>
          <p:nvPr/>
        </p:nvSpPr>
        <p:spPr>
          <a:xfrm>
            <a:off x="1857356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2857488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3357554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рямоугольник 141"/>
          <p:cNvSpPr/>
          <p:nvPr/>
        </p:nvSpPr>
        <p:spPr>
          <a:xfrm>
            <a:off x="3857620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Прямоугольник 142"/>
          <p:cNvSpPr/>
          <p:nvPr/>
        </p:nvSpPr>
        <p:spPr>
          <a:xfrm>
            <a:off x="4357686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Прямоугольник 143"/>
          <p:cNvSpPr/>
          <p:nvPr/>
        </p:nvSpPr>
        <p:spPr>
          <a:xfrm>
            <a:off x="2857488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3357554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Прямоугольник 145"/>
          <p:cNvSpPr/>
          <p:nvPr/>
        </p:nvSpPr>
        <p:spPr>
          <a:xfrm>
            <a:off x="3857620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Прямоугольник 146"/>
          <p:cNvSpPr/>
          <p:nvPr/>
        </p:nvSpPr>
        <p:spPr>
          <a:xfrm>
            <a:off x="4357686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Прямоугольник 147"/>
          <p:cNvSpPr/>
          <p:nvPr/>
        </p:nvSpPr>
        <p:spPr>
          <a:xfrm>
            <a:off x="4857752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Прямоугольник 148"/>
          <p:cNvSpPr/>
          <p:nvPr/>
        </p:nvSpPr>
        <p:spPr>
          <a:xfrm>
            <a:off x="1857356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Прямоугольник 149"/>
          <p:cNvSpPr/>
          <p:nvPr/>
        </p:nvSpPr>
        <p:spPr>
          <a:xfrm>
            <a:off x="1357290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Прямоугольник 150"/>
          <p:cNvSpPr/>
          <p:nvPr/>
        </p:nvSpPr>
        <p:spPr>
          <a:xfrm>
            <a:off x="857224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Прямоугольник 151"/>
          <p:cNvSpPr/>
          <p:nvPr/>
        </p:nvSpPr>
        <p:spPr>
          <a:xfrm>
            <a:off x="1857356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Прямоугольник 152"/>
          <p:cNvSpPr/>
          <p:nvPr/>
        </p:nvSpPr>
        <p:spPr>
          <a:xfrm>
            <a:off x="1357290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Прямоугольник 153"/>
          <p:cNvSpPr/>
          <p:nvPr/>
        </p:nvSpPr>
        <p:spPr>
          <a:xfrm>
            <a:off x="857224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Прямоугольник 154"/>
          <p:cNvSpPr/>
          <p:nvPr/>
        </p:nvSpPr>
        <p:spPr>
          <a:xfrm>
            <a:off x="357158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Прямоугольник 155"/>
          <p:cNvSpPr/>
          <p:nvPr/>
        </p:nvSpPr>
        <p:spPr>
          <a:xfrm>
            <a:off x="2857488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Прямоугольник 156"/>
          <p:cNvSpPr/>
          <p:nvPr/>
        </p:nvSpPr>
        <p:spPr>
          <a:xfrm>
            <a:off x="1857356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Прямоугольник 157"/>
          <p:cNvSpPr/>
          <p:nvPr/>
        </p:nvSpPr>
        <p:spPr>
          <a:xfrm>
            <a:off x="1357290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Прямоугольник 158"/>
          <p:cNvSpPr/>
          <p:nvPr/>
        </p:nvSpPr>
        <p:spPr>
          <a:xfrm>
            <a:off x="857224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Прямоугольник 159"/>
          <p:cNvSpPr/>
          <p:nvPr/>
        </p:nvSpPr>
        <p:spPr>
          <a:xfrm>
            <a:off x="357158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 160"/>
          <p:cNvSpPr/>
          <p:nvPr/>
        </p:nvSpPr>
        <p:spPr>
          <a:xfrm>
            <a:off x="2857488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Прямоугольник 161"/>
          <p:cNvSpPr/>
          <p:nvPr/>
        </p:nvSpPr>
        <p:spPr>
          <a:xfrm>
            <a:off x="3357554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Прямоугольник 162"/>
          <p:cNvSpPr/>
          <p:nvPr/>
        </p:nvSpPr>
        <p:spPr>
          <a:xfrm>
            <a:off x="1857356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Прямоугольник 163"/>
          <p:cNvSpPr/>
          <p:nvPr/>
        </p:nvSpPr>
        <p:spPr>
          <a:xfrm>
            <a:off x="1357290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Прямоугольник 164"/>
          <p:cNvSpPr/>
          <p:nvPr/>
        </p:nvSpPr>
        <p:spPr>
          <a:xfrm>
            <a:off x="857224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Прямоугольник 165"/>
          <p:cNvSpPr/>
          <p:nvPr/>
        </p:nvSpPr>
        <p:spPr>
          <a:xfrm>
            <a:off x="357158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Прямоугольник 166"/>
          <p:cNvSpPr/>
          <p:nvPr/>
        </p:nvSpPr>
        <p:spPr>
          <a:xfrm>
            <a:off x="4357686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Прямоугольник 167"/>
          <p:cNvSpPr/>
          <p:nvPr/>
        </p:nvSpPr>
        <p:spPr>
          <a:xfrm>
            <a:off x="857224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Прямоугольник 168"/>
          <p:cNvSpPr/>
          <p:nvPr/>
        </p:nvSpPr>
        <p:spPr>
          <a:xfrm>
            <a:off x="2857488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Прямоугольник 169"/>
          <p:cNvSpPr/>
          <p:nvPr/>
        </p:nvSpPr>
        <p:spPr>
          <a:xfrm>
            <a:off x="3357554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TextBox 170"/>
          <p:cNvSpPr txBox="1"/>
          <p:nvPr/>
        </p:nvSpPr>
        <p:spPr>
          <a:xfrm>
            <a:off x="1428728" y="100010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1928794" y="150017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428596" y="200024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0" y="242886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0" y="292893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428728" y="350043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428596" y="39290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0" y="450057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-142908" y="5000636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-142908" y="5500702"/>
            <a:ext cx="858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2357422" y="1500174"/>
            <a:ext cx="40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2857488" y="1500174"/>
            <a:ext cx="490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3357554" y="150017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3857620" y="1500174"/>
            <a:ext cx="48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4357686" y="1500174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5286380" y="500042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4857752" y="500042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4357686" y="50004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3857620" y="50004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3286116" y="500042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2786050" y="50004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2357422" y="500042"/>
            <a:ext cx="434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1785918" y="50004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1285852" y="500042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857224" y="50004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1857356" y="1000108"/>
            <a:ext cx="434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2285984" y="1000108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2786050" y="1000108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3357554" y="1000108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785786" y="2000240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1357290" y="200024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1857356" y="200024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2357422" y="200024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2786050" y="2000240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3357554" y="2000240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285720" y="250030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857224" y="250030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357290" y="2500306"/>
            <a:ext cx="434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1857356" y="250030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2285984" y="250030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285720" y="3000372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785786" y="300037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1857356" y="300037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1357290" y="3000372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2357422" y="300037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2786050" y="3000372"/>
            <a:ext cx="587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3357554" y="300037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1857356" y="3500438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2357422" y="350043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2857488" y="3500438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3357554" y="3500438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857620" y="3500438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357686" y="3500438"/>
            <a:ext cx="48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785786" y="4000504"/>
            <a:ext cx="48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1857356" y="4000504"/>
            <a:ext cx="434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2857488" y="4000504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3286116" y="4000504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1357290" y="400050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357422" y="400050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3857620" y="400050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4286248" y="4000504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4857752" y="4000504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285720" y="4500570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714348" y="4500570"/>
            <a:ext cx="646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Ю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1357290" y="450057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1785918" y="450057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357422" y="450057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285720" y="5000636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785786" y="5500702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8" name="Прямоугольник 237"/>
          <p:cNvSpPr/>
          <p:nvPr/>
        </p:nvSpPr>
        <p:spPr>
          <a:xfrm>
            <a:off x="6215074" y="500042"/>
            <a:ext cx="2143140" cy="50006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Подсказка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1semena.ru/published/publicdata/SHOPDB/attachments/SC/products_pictures/70.2961_enl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828800"/>
            <a:ext cx="3200400" cy="429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83"/>
          <p:cNvSpPr/>
          <p:nvPr/>
        </p:nvSpPr>
        <p:spPr>
          <a:xfrm>
            <a:off x="5357818" y="1071546"/>
            <a:ext cx="3429024" cy="52149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Красивый весенний цветок из семейства лилейные. Зацветает в мае, цветки белые, собранные в соцветие кисть, источают приятный аромат. Растение ядовитое и в тоже время лекарственное.</a:t>
            </a:r>
            <a:endParaRPr lang="ru-RU" sz="2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Управляющая кнопка: далее 84">
            <a:hlinkClick r:id="" action="ppaction://hlinkshowjump?jump=nextslide" highlightClick="1"/>
          </p:cNvPr>
          <p:cNvSpPr/>
          <p:nvPr/>
        </p:nvSpPr>
        <p:spPr>
          <a:xfrm>
            <a:off x="8429652" y="6387088"/>
            <a:ext cx="714348" cy="470912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Прямоугольник 250"/>
          <p:cNvSpPr/>
          <p:nvPr/>
        </p:nvSpPr>
        <p:spPr>
          <a:xfrm>
            <a:off x="2357422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Прямоугольник 251"/>
          <p:cNvSpPr/>
          <p:nvPr/>
        </p:nvSpPr>
        <p:spPr>
          <a:xfrm>
            <a:off x="1357290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Прямоугольник 252"/>
          <p:cNvSpPr/>
          <p:nvPr/>
        </p:nvSpPr>
        <p:spPr>
          <a:xfrm>
            <a:off x="2357422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4" name="Прямоугольник 253"/>
          <p:cNvSpPr/>
          <p:nvPr/>
        </p:nvSpPr>
        <p:spPr>
          <a:xfrm>
            <a:off x="2357422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5" name="Прямоугольник 254"/>
          <p:cNvSpPr/>
          <p:nvPr/>
        </p:nvSpPr>
        <p:spPr>
          <a:xfrm>
            <a:off x="2357422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" name="Прямоугольник 255"/>
          <p:cNvSpPr/>
          <p:nvPr/>
        </p:nvSpPr>
        <p:spPr>
          <a:xfrm>
            <a:off x="2357422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7" name="Прямоугольник 256"/>
          <p:cNvSpPr/>
          <p:nvPr/>
        </p:nvSpPr>
        <p:spPr>
          <a:xfrm>
            <a:off x="2357422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" name="Прямоугольник 257"/>
          <p:cNvSpPr/>
          <p:nvPr/>
        </p:nvSpPr>
        <p:spPr>
          <a:xfrm>
            <a:off x="2357422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Прямоугольник 258"/>
          <p:cNvSpPr/>
          <p:nvPr/>
        </p:nvSpPr>
        <p:spPr>
          <a:xfrm>
            <a:off x="2857488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Прямоугольник 259"/>
          <p:cNvSpPr/>
          <p:nvPr/>
        </p:nvSpPr>
        <p:spPr>
          <a:xfrm>
            <a:off x="2357422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Прямоугольник 260"/>
          <p:cNvSpPr/>
          <p:nvPr/>
        </p:nvSpPr>
        <p:spPr>
          <a:xfrm>
            <a:off x="2357422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Прямоугольник 261"/>
          <p:cNvSpPr/>
          <p:nvPr/>
        </p:nvSpPr>
        <p:spPr>
          <a:xfrm>
            <a:off x="2357422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3" name="Прямоугольник 262"/>
          <p:cNvSpPr/>
          <p:nvPr/>
        </p:nvSpPr>
        <p:spPr>
          <a:xfrm>
            <a:off x="2357422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4" name="Прямоугольник 263"/>
          <p:cNvSpPr/>
          <p:nvPr/>
        </p:nvSpPr>
        <p:spPr>
          <a:xfrm>
            <a:off x="1857356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5" name="Прямоугольник 264"/>
          <p:cNvSpPr/>
          <p:nvPr/>
        </p:nvSpPr>
        <p:spPr>
          <a:xfrm>
            <a:off x="857224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" name="Прямоугольник 265"/>
          <p:cNvSpPr/>
          <p:nvPr/>
        </p:nvSpPr>
        <p:spPr>
          <a:xfrm>
            <a:off x="3357554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7" name="Прямоугольник 266"/>
          <p:cNvSpPr/>
          <p:nvPr/>
        </p:nvSpPr>
        <p:spPr>
          <a:xfrm>
            <a:off x="3857620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8" name="Прямоугольник 267"/>
          <p:cNvSpPr/>
          <p:nvPr/>
        </p:nvSpPr>
        <p:spPr>
          <a:xfrm>
            <a:off x="4357686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9" name="Прямоугольник 268"/>
          <p:cNvSpPr/>
          <p:nvPr/>
        </p:nvSpPr>
        <p:spPr>
          <a:xfrm>
            <a:off x="4857752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0" name="Прямоугольник 269"/>
          <p:cNvSpPr/>
          <p:nvPr/>
        </p:nvSpPr>
        <p:spPr>
          <a:xfrm>
            <a:off x="5357818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1" name="Прямоугольник 270"/>
          <p:cNvSpPr/>
          <p:nvPr/>
        </p:nvSpPr>
        <p:spPr>
          <a:xfrm>
            <a:off x="1857356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2" name="Прямоугольник 271"/>
          <p:cNvSpPr/>
          <p:nvPr/>
        </p:nvSpPr>
        <p:spPr>
          <a:xfrm>
            <a:off x="1357290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3" name="Прямоугольник 272"/>
          <p:cNvSpPr/>
          <p:nvPr/>
        </p:nvSpPr>
        <p:spPr>
          <a:xfrm>
            <a:off x="857224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4" name="Прямоугольник 273"/>
          <p:cNvSpPr/>
          <p:nvPr/>
        </p:nvSpPr>
        <p:spPr>
          <a:xfrm>
            <a:off x="1857356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5" name="Прямоугольник 274"/>
          <p:cNvSpPr/>
          <p:nvPr/>
        </p:nvSpPr>
        <p:spPr>
          <a:xfrm>
            <a:off x="2857488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" name="Прямоугольник 275"/>
          <p:cNvSpPr/>
          <p:nvPr/>
        </p:nvSpPr>
        <p:spPr>
          <a:xfrm>
            <a:off x="3357554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Прямоугольник 276"/>
          <p:cNvSpPr/>
          <p:nvPr/>
        </p:nvSpPr>
        <p:spPr>
          <a:xfrm>
            <a:off x="2857488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8" name="Прямоугольник 277"/>
          <p:cNvSpPr/>
          <p:nvPr/>
        </p:nvSpPr>
        <p:spPr>
          <a:xfrm>
            <a:off x="3357554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" name="Прямоугольник 278"/>
          <p:cNvSpPr/>
          <p:nvPr/>
        </p:nvSpPr>
        <p:spPr>
          <a:xfrm>
            <a:off x="3857620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0" name="Прямоугольник 279"/>
          <p:cNvSpPr/>
          <p:nvPr/>
        </p:nvSpPr>
        <p:spPr>
          <a:xfrm>
            <a:off x="2857488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1" name="Прямоугольник 280"/>
          <p:cNvSpPr/>
          <p:nvPr/>
        </p:nvSpPr>
        <p:spPr>
          <a:xfrm>
            <a:off x="3357554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2" name="Прямоугольник 281"/>
          <p:cNvSpPr/>
          <p:nvPr/>
        </p:nvSpPr>
        <p:spPr>
          <a:xfrm>
            <a:off x="1857356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3" name="Прямоугольник 282"/>
          <p:cNvSpPr/>
          <p:nvPr/>
        </p:nvSpPr>
        <p:spPr>
          <a:xfrm>
            <a:off x="1357290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4" name="Прямоугольник 283"/>
          <p:cNvSpPr/>
          <p:nvPr/>
        </p:nvSpPr>
        <p:spPr>
          <a:xfrm>
            <a:off x="1857356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5" name="Прямоугольник 284"/>
          <p:cNvSpPr/>
          <p:nvPr/>
        </p:nvSpPr>
        <p:spPr>
          <a:xfrm>
            <a:off x="1357290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" name="Прямоугольник 285"/>
          <p:cNvSpPr/>
          <p:nvPr/>
        </p:nvSpPr>
        <p:spPr>
          <a:xfrm>
            <a:off x="857224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7" name="Прямоугольник 286"/>
          <p:cNvSpPr/>
          <p:nvPr/>
        </p:nvSpPr>
        <p:spPr>
          <a:xfrm>
            <a:off x="357158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8" name="Прямоугольник 287"/>
          <p:cNvSpPr/>
          <p:nvPr/>
        </p:nvSpPr>
        <p:spPr>
          <a:xfrm>
            <a:off x="357158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" name="Прямоугольник 288"/>
          <p:cNvSpPr/>
          <p:nvPr/>
        </p:nvSpPr>
        <p:spPr>
          <a:xfrm>
            <a:off x="1857356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0" name="Прямоугольник 289"/>
          <p:cNvSpPr/>
          <p:nvPr/>
        </p:nvSpPr>
        <p:spPr>
          <a:xfrm>
            <a:off x="2857488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1" name="Прямоугольник 290"/>
          <p:cNvSpPr/>
          <p:nvPr/>
        </p:nvSpPr>
        <p:spPr>
          <a:xfrm>
            <a:off x="3357554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2" name="Прямоугольник 291"/>
          <p:cNvSpPr/>
          <p:nvPr/>
        </p:nvSpPr>
        <p:spPr>
          <a:xfrm>
            <a:off x="3857620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3" name="Прямоугольник 292"/>
          <p:cNvSpPr/>
          <p:nvPr/>
        </p:nvSpPr>
        <p:spPr>
          <a:xfrm>
            <a:off x="4357686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4" name="Прямоугольник 293"/>
          <p:cNvSpPr/>
          <p:nvPr/>
        </p:nvSpPr>
        <p:spPr>
          <a:xfrm>
            <a:off x="2857488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5" name="Прямоугольник 294"/>
          <p:cNvSpPr/>
          <p:nvPr/>
        </p:nvSpPr>
        <p:spPr>
          <a:xfrm>
            <a:off x="3357554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" name="Прямоугольник 295"/>
          <p:cNvSpPr/>
          <p:nvPr/>
        </p:nvSpPr>
        <p:spPr>
          <a:xfrm>
            <a:off x="3857620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7" name="Прямоугольник 296"/>
          <p:cNvSpPr/>
          <p:nvPr/>
        </p:nvSpPr>
        <p:spPr>
          <a:xfrm>
            <a:off x="4357686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8" name="Прямоугольник 297"/>
          <p:cNvSpPr/>
          <p:nvPr/>
        </p:nvSpPr>
        <p:spPr>
          <a:xfrm>
            <a:off x="4857752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" name="Прямоугольник 298"/>
          <p:cNvSpPr/>
          <p:nvPr/>
        </p:nvSpPr>
        <p:spPr>
          <a:xfrm>
            <a:off x="1857356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0" name="Прямоугольник 299"/>
          <p:cNvSpPr/>
          <p:nvPr/>
        </p:nvSpPr>
        <p:spPr>
          <a:xfrm>
            <a:off x="1357290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1" name="Прямоугольник 300"/>
          <p:cNvSpPr/>
          <p:nvPr/>
        </p:nvSpPr>
        <p:spPr>
          <a:xfrm>
            <a:off x="857224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2" name="Прямоугольник 301"/>
          <p:cNvSpPr/>
          <p:nvPr/>
        </p:nvSpPr>
        <p:spPr>
          <a:xfrm>
            <a:off x="1857356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3" name="Прямоугольник 302"/>
          <p:cNvSpPr/>
          <p:nvPr/>
        </p:nvSpPr>
        <p:spPr>
          <a:xfrm>
            <a:off x="1357290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4" name="Прямоугольник 303"/>
          <p:cNvSpPr/>
          <p:nvPr/>
        </p:nvSpPr>
        <p:spPr>
          <a:xfrm>
            <a:off x="857224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Прямоугольник 304"/>
          <p:cNvSpPr/>
          <p:nvPr/>
        </p:nvSpPr>
        <p:spPr>
          <a:xfrm>
            <a:off x="357158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Прямоугольник 305"/>
          <p:cNvSpPr/>
          <p:nvPr/>
        </p:nvSpPr>
        <p:spPr>
          <a:xfrm>
            <a:off x="2857488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Прямоугольник 306"/>
          <p:cNvSpPr/>
          <p:nvPr/>
        </p:nvSpPr>
        <p:spPr>
          <a:xfrm>
            <a:off x="1857356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Прямоугольник 307"/>
          <p:cNvSpPr/>
          <p:nvPr/>
        </p:nvSpPr>
        <p:spPr>
          <a:xfrm>
            <a:off x="1357290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Прямоугольник 308"/>
          <p:cNvSpPr/>
          <p:nvPr/>
        </p:nvSpPr>
        <p:spPr>
          <a:xfrm>
            <a:off x="857224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Прямоугольник 309"/>
          <p:cNvSpPr/>
          <p:nvPr/>
        </p:nvSpPr>
        <p:spPr>
          <a:xfrm>
            <a:off x="357158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Прямоугольник 310"/>
          <p:cNvSpPr/>
          <p:nvPr/>
        </p:nvSpPr>
        <p:spPr>
          <a:xfrm>
            <a:off x="2857488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Прямоугольник 311"/>
          <p:cNvSpPr/>
          <p:nvPr/>
        </p:nvSpPr>
        <p:spPr>
          <a:xfrm>
            <a:off x="3357554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Прямоугольник 312"/>
          <p:cNvSpPr/>
          <p:nvPr/>
        </p:nvSpPr>
        <p:spPr>
          <a:xfrm>
            <a:off x="1857356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Прямоугольник 313"/>
          <p:cNvSpPr/>
          <p:nvPr/>
        </p:nvSpPr>
        <p:spPr>
          <a:xfrm>
            <a:off x="1357290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Прямоугольник 314"/>
          <p:cNvSpPr/>
          <p:nvPr/>
        </p:nvSpPr>
        <p:spPr>
          <a:xfrm>
            <a:off x="857224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Прямоугольник 315"/>
          <p:cNvSpPr/>
          <p:nvPr/>
        </p:nvSpPr>
        <p:spPr>
          <a:xfrm>
            <a:off x="357158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Прямоугольник 316"/>
          <p:cNvSpPr/>
          <p:nvPr/>
        </p:nvSpPr>
        <p:spPr>
          <a:xfrm>
            <a:off x="4357686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Прямоугольник 317"/>
          <p:cNvSpPr/>
          <p:nvPr/>
        </p:nvSpPr>
        <p:spPr>
          <a:xfrm>
            <a:off x="857224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Прямоугольник 318"/>
          <p:cNvSpPr/>
          <p:nvPr/>
        </p:nvSpPr>
        <p:spPr>
          <a:xfrm>
            <a:off x="2857488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Прямоугольник 319"/>
          <p:cNvSpPr/>
          <p:nvPr/>
        </p:nvSpPr>
        <p:spPr>
          <a:xfrm>
            <a:off x="3357554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TextBox 320"/>
          <p:cNvSpPr txBox="1"/>
          <p:nvPr/>
        </p:nvSpPr>
        <p:spPr>
          <a:xfrm>
            <a:off x="1428728" y="100010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1928794" y="150017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428596" y="200024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4" name="TextBox 323"/>
          <p:cNvSpPr txBox="1"/>
          <p:nvPr/>
        </p:nvSpPr>
        <p:spPr>
          <a:xfrm>
            <a:off x="0" y="242886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5" name="TextBox 324"/>
          <p:cNvSpPr txBox="1"/>
          <p:nvPr/>
        </p:nvSpPr>
        <p:spPr>
          <a:xfrm>
            <a:off x="0" y="292893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1428728" y="350043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428596" y="39290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" name="TextBox 327"/>
          <p:cNvSpPr txBox="1"/>
          <p:nvPr/>
        </p:nvSpPr>
        <p:spPr>
          <a:xfrm>
            <a:off x="0" y="450057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-142908" y="5000636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0" name="TextBox 329"/>
          <p:cNvSpPr txBox="1"/>
          <p:nvPr/>
        </p:nvSpPr>
        <p:spPr>
          <a:xfrm>
            <a:off x="-142908" y="5500702"/>
            <a:ext cx="858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2357422" y="1500174"/>
            <a:ext cx="40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2857488" y="1500174"/>
            <a:ext cx="490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3" name="TextBox 332"/>
          <p:cNvSpPr txBox="1"/>
          <p:nvPr/>
        </p:nvSpPr>
        <p:spPr>
          <a:xfrm>
            <a:off x="3357554" y="150017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4" name="TextBox 333"/>
          <p:cNvSpPr txBox="1"/>
          <p:nvPr/>
        </p:nvSpPr>
        <p:spPr>
          <a:xfrm>
            <a:off x="3857620" y="1500174"/>
            <a:ext cx="48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5" name="TextBox 334"/>
          <p:cNvSpPr txBox="1"/>
          <p:nvPr/>
        </p:nvSpPr>
        <p:spPr>
          <a:xfrm>
            <a:off x="4357686" y="1500174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" name="TextBox 335"/>
          <p:cNvSpPr txBox="1"/>
          <p:nvPr/>
        </p:nvSpPr>
        <p:spPr>
          <a:xfrm>
            <a:off x="5286380" y="500042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" name="TextBox 336"/>
          <p:cNvSpPr txBox="1"/>
          <p:nvPr/>
        </p:nvSpPr>
        <p:spPr>
          <a:xfrm>
            <a:off x="4857752" y="500042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" name="TextBox 337"/>
          <p:cNvSpPr txBox="1"/>
          <p:nvPr/>
        </p:nvSpPr>
        <p:spPr>
          <a:xfrm>
            <a:off x="4357686" y="50004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" name="TextBox 338"/>
          <p:cNvSpPr txBox="1"/>
          <p:nvPr/>
        </p:nvSpPr>
        <p:spPr>
          <a:xfrm>
            <a:off x="3857620" y="50004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0" name="TextBox 339"/>
          <p:cNvSpPr txBox="1"/>
          <p:nvPr/>
        </p:nvSpPr>
        <p:spPr>
          <a:xfrm>
            <a:off x="3286116" y="500042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1" name="TextBox 340"/>
          <p:cNvSpPr txBox="1"/>
          <p:nvPr/>
        </p:nvSpPr>
        <p:spPr>
          <a:xfrm>
            <a:off x="2786050" y="50004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2" name="TextBox 341"/>
          <p:cNvSpPr txBox="1"/>
          <p:nvPr/>
        </p:nvSpPr>
        <p:spPr>
          <a:xfrm>
            <a:off x="2357422" y="500042"/>
            <a:ext cx="434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3" name="TextBox 342"/>
          <p:cNvSpPr txBox="1"/>
          <p:nvPr/>
        </p:nvSpPr>
        <p:spPr>
          <a:xfrm>
            <a:off x="1785918" y="50004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4" name="TextBox 343"/>
          <p:cNvSpPr txBox="1"/>
          <p:nvPr/>
        </p:nvSpPr>
        <p:spPr>
          <a:xfrm>
            <a:off x="1285852" y="500042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5" name="TextBox 344"/>
          <p:cNvSpPr txBox="1"/>
          <p:nvPr/>
        </p:nvSpPr>
        <p:spPr>
          <a:xfrm>
            <a:off x="857224" y="50004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6" name="TextBox 345"/>
          <p:cNvSpPr txBox="1"/>
          <p:nvPr/>
        </p:nvSpPr>
        <p:spPr>
          <a:xfrm>
            <a:off x="1857356" y="1000108"/>
            <a:ext cx="434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7" name="TextBox 346"/>
          <p:cNvSpPr txBox="1"/>
          <p:nvPr/>
        </p:nvSpPr>
        <p:spPr>
          <a:xfrm>
            <a:off x="2285984" y="1000108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" name="TextBox 347"/>
          <p:cNvSpPr txBox="1"/>
          <p:nvPr/>
        </p:nvSpPr>
        <p:spPr>
          <a:xfrm>
            <a:off x="2786050" y="1000108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9" name="TextBox 348"/>
          <p:cNvSpPr txBox="1"/>
          <p:nvPr/>
        </p:nvSpPr>
        <p:spPr>
          <a:xfrm>
            <a:off x="3357554" y="1000108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0" name="TextBox 349"/>
          <p:cNvSpPr txBox="1"/>
          <p:nvPr/>
        </p:nvSpPr>
        <p:spPr>
          <a:xfrm>
            <a:off x="785786" y="2000240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1" name="TextBox 350"/>
          <p:cNvSpPr txBox="1"/>
          <p:nvPr/>
        </p:nvSpPr>
        <p:spPr>
          <a:xfrm>
            <a:off x="1357290" y="200024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2" name="TextBox 351"/>
          <p:cNvSpPr txBox="1"/>
          <p:nvPr/>
        </p:nvSpPr>
        <p:spPr>
          <a:xfrm>
            <a:off x="1857356" y="200024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3" name="TextBox 352"/>
          <p:cNvSpPr txBox="1"/>
          <p:nvPr/>
        </p:nvSpPr>
        <p:spPr>
          <a:xfrm>
            <a:off x="2357422" y="200024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4" name="TextBox 353"/>
          <p:cNvSpPr txBox="1"/>
          <p:nvPr/>
        </p:nvSpPr>
        <p:spPr>
          <a:xfrm>
            <a:off x="2786050" y="2000240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5" name="TextBox 354"/>
          <p:cNvSpPr txBox="1"/>
          <p:nvPr/>
        </p:nvSpPr>
        <p:spPr>
          <a:xfrm>
            <a:off x="3357554" y="2000240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6" name="TextBox 355"/>
          <p:cNvSpPr txBox="1"/>
          <p:nvPr/>
        </p:nvSpPr>
        <p:spPr>
          <a:xfrm>
            <a:off x="285720" y="250030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857224" y="250030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1357290" y="2500306"/>
            <a:ext cx="434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1857356" y="250030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0" name="TextBox 359"/>
          <p:cNvSpPr txBox="1"/>
          <p:nvPr/>
        </p:nvSpPr>
        <p:spPr>
          <a:xfrm>
            <a:off x="2285984" y="250030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1" name="TextBox 360"/>
          <p:cNvSpPr txBox="1"/>
          <p:nvPr/>
        </p:nvSpPr>
        <p:spPr>
          <a:xfrm>
            <a:off x="285720" y="3000372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2" name="TextBox 361"/>
          <p:cNvSpPr txBox="1"/>
          <p:nvPr/>
        </p:nvSpPr>
        <p:spPr>
          <a:xfrm>
            <a:off x="785786" y="300037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3" name="TextBox 362"/>
          <p:cNvSpPr txBox="1"/>
          <p:nvPr/>
        </p:nvSpPr>
        <p:spPr>
          <a:xfrm>
            <a:off x="1857356" y="300037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4" name="TextBox 363"/>
          <p:cNvSpPr txBox="1"/>
          <p:nvPr/>
        </p:nvSpPr>
        <p:spPr>
          <a:xfrm>
            <a:off x="1357290" y="3000372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5" name="TextBox 364"/>
          <p:cNvSpPr txBox="1"/>
          <p:nvPr/>
        </p:nvSpPr>
        <p:spPr>
          <a:xfrm>
            <a:off x="2357422" y="300037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6" name="TextBox 365"/>
          <p:cNvSpPr txBox="1"/>
          <p:nvPr/>
        </p:nvSpPr>
        <p:spPr>
          <a:xfrm>
            <a:off x="2786050" y="3000372"/>
            <a:ext cx="587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7" name="TextBox 366"/>
          <p:cNvSpPr txBox="1"/>
          <p:nvPr/>
        </p:nvSpPr>
        <p:spPr>
          <a:xfrm>
            <a:off x="3357554" y="300037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" name="TextBox 367"/>
          <p:cNvSpPr txBox="1"/>
          <p:nvPr/>
        </p:nvSpPr>
        <p:spPr>
          <a:xfrm>
            <a:off x="1857356" y="3500438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9" name="TextBox 368"/>
          <p:cNvSpPr txBox="1"/>
          <p:nvPr/>
        </p:nvSpPr>
        <p:spPr>
          <a:xfrm>
            <a:off x="2357422" y="350043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0" name="TextBox 369"/>
          <p:cNvSpPr txBox="1"/>
          <p:nvPr/>
        </p:nvSpPr>
        <p:spPr>
          <a:xfrm>
            <a:off x="2857488" y="3500438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1" name="TextBox 370"/>
          <p:cNvSpPr txBox="1"/>
          <p:nvPr/>
        </p:nvSpPr>
        <p:spPr>
          <a:xfrm>
            <a:off x="3357554" y="3500438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2" name="TextBox 371"/>
          <p:cNvSpPr txBox="1"/>
          <p:nvPr/>
        </p:nvSpPr>
        <p:spPr>
          <a:xfrm>
            <a:off x="3857620" y="3500438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3" name="TextBox 372"/>
          <p:cNvSpPr txBox="1"/>
          <p:nvPr/>
        </p:nvSpPr>
        <p:spPr>
          <a:xfrm>
            <a:off x="4357686" y="3500438"/>
            <a:ext cx="48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4" name="TextBox 373"/>
          <p:cNvSpPr txBox="1"/>
          <p:nvPr/>
        </p:nvSpPr>
        <p:spPr>
          <a:xfrm>
            <a:off x="785786" y="4000504"/>
            <a:ext cx="48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5" name="TextBox 374"/>
          <p:cNvSpPr txBox="1"/>
          <p:nvPr/>
        </p:nvSpPr>
        <p:spPr>
          <a:xfrm>
            <a:off x="1857356" y="4000504"/>
            <a:ext cx="434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6" name="TextBox 375"/>
          <p:cNvSpPr txBox="1"/>
          <p:nvPr/>
        </p:nvSpPr>
        <p:spPr>
          <a:xfrm>
            <a:off x="2857488" y="4000504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7" name="TextBox 376"/>
          <p:cNvSpPr txBox="1"/>
          <p:nvPr/>
        </p:nvSpPr>
        <p:spPr>
          <a:xfrm>
            <a:off x="3286116" y="4000504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" name="TextBox 377"/>
          <p:cNvSpPr txBox="1"/>
          <p:nvPr/>
        </p:nvSpPr>
        <p:spPr>
          <a:xfrm>
            <a:off x="1357290" y="400050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" name="TextBox 378"/>
          <p:cNvSpPr txBox="1"/>
          <p:nvPr/>
        </p:nvSpPr>
        <p:spPr>
          <a:xfrm>
            <a:off x="2357422" y="400050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" name="TextBox 379"/>
          <p:cNvSpPr txBox="1"/>
          <p:nvPr/>
        </p:nvSpPr>
        <p:spPr>
          <a:xfrm>
            <a:off x="3857620" y="400050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1" name="TextBox 380"/>
          <p:cNvSpPr txBox="1"/>
          <p:nvPr/>
        </p:nvSpPr>
        <p:spPr>
          <a:xfrm>
            <a:off x="4286248" y="4000504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2" name="TextBox 381"/>
          <p:cNvSpPr txBox="1"/>
          <p:nvPr/>
        </p:nvSpPr>
        <p:spPr>
          <a:xfrm>
            <a:off x="4857752" y="4000504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3" name="TextBox 382"/>
          <p:cNvSpPr txBox="1"/>
          <p:nvPr/>
        </p:nvSpPr>
        <p:spPr>
          <a:xfrm>
            <a:off x="285720" y="4500570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4" name="TextBox 383"/>
          <p:cNvSpPr txBox="1"/>
          <p:nvPr/>
        </p:nvSpPr>
        <p:spPr>
          <a:xfrm>
            <a:off x="714348" y="4500570"/>
            <a:ext cx="646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Ю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5" name="TextBox 384"/>
          <p:cNvSpPr txBox="1"/>
          <p:nvPr/>
        </p:nvSpPr>
        <p:spPr>
          <a:xfrm>
            <a:off x="1357290" y="450057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6" name="TextBox 385"/>
          <p:cNvSpPr txBox="1"/>
          <p:nvPr/>
        </p:nvSpPr>
        <p:spPr>
          <a:xfrm>
            <a:off x="1785918" y="450057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7" name="TextBox 386"/>
          <p:cNvSpPr txBox="1"/>
          <p:nvPr/>
        </p:nvSpPr>
        <p:spPr>
          <a:xfrm>
            <a:off x="2357422" y="450057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8" name="TextBox 387"/>
          <p:cNvSpPr txBox="1"/>
          <p:nvPr/>
        </p:nvSpPr>
        <p:spPr>
          <a:xfrm>
            <a:off x="1357290" y="500063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" name="TextBox 388"/>
          <p:cNvSpPr txBox="1"/>
          <p:nvPr/>
        </p:nvSpPr>
        <p:spPr>
          <a:xfrm>
            <a:off x="285720" y="5000636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0" name="TextBox 389"/>
          <p:cNvSpPr txBox="1"/>
          <p:nvPr/>
        </p:nvSpPr>
        <p:spPr>
          <a:xfrm>
            <a:off x="785786" y="500063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1" name="TextBox 390"/>
          <p:cNvSpPr txBox="1"/>
          <p:nvPr/>
        </p:nvSpPr>
        <p:spPr>
          <a:xfrm>
            <a:off x="1785918" y="5000636"/>
            <a:ext cx="466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2" name="TextBox 391"/>
          <p:cNvSpPr txBox="1"/>
          <p:nvPr/>
        </p:nvSpPr>
        <p:spPr>
          <a:xfrm>
            <a:off x="2285984" y="5000636"/>
            <a:ext cx="587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3" name="TextBox 392"/>
          <p:cNvSpPr txBox="1"/>
          <p:nvPr/>
        </p:nvSpPr>
        <p:spPr>
          <a:xfrm>
            <a:off x="2786050" y="5000636"/>
            <a:ext cx="635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5" name="TextBox 394"/>
          <p:cNvSpPr txBox="1"/>
          <p:nvPr/>
        </p:nvSpPr>
        <p:spPr>
          <a:xfrm>
            <a:off x="785786" y="5500702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6215074" y="500042"/>
            <a:ext cx="2143140" cy="50006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Подсказка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bestpics.ru/full/0_2731_48427403_XL-1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828800"/>
            <a:ext cx="3200400" cy="429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83"/>
          <p:cNvSpPr/>
          <p:nvPr/>
        </p:nvSpPr>
        <p:spPr>
          <a:xfrm>
            <a:off x="5357818" y="1071546"/>
            <a:ext cx="3429024" cy="52149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 Этот подземный видоизменённый побег развивается у пищевой культуры семейства паслёновые.  В нём накапливается много питательных веществ. На этих побегах имеются маленькие почки – глазки. Из них развивается новое растение.</a:t>
            </a:r>
            <a:endParaRPr lang="ru-RU" sz="2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Управляющая кнопка: далее 84">
            <a:hlinkClick r:id="" action="ppaction://hlinkshowjump?jump=nextslide" highlightClick="1"/>
          </p:cNvPr>
          <p:cNvSpPr/>
          <p:nvPr/>
        </p:nvSpPr>
        <p:spPr>
          <a:xfrm>
            <a:off x="8429652" y="6387088"/>
            <a:ext cx="714348" cy="470912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Прямоугольник 250"/>
          <p:cNvSpPr/>
          <p:nvPr/>
        </p:nvSpPr>
        <p:spPr>
          <a:xfrm>
            <a:off x="2357422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Прямоугольник 251"/>
          <p:cNvSpPr/>
          <p:nvPr/>
        </p:nvSpPr>
        <p:spPr>
          <a:xfrm>
            <a:off x="1357290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Прямоугольник 252"/>
          <p:cNvSpPr/>
          <p:nvPr/>
        </p:nvSpPr>
        <p:spPr>
          <a:xfrm>
            <a:off x="2357422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4" name="Прямоугольник 253"/>
          <p:cNvSpPr/>
          <p:nvPr/>
        </p:nvSpPr>
        <p:spPr>
          <a:xfrm>
            <a:off x="2357422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5" name="Прямоугольник 254"/>
          <p:cNvSpPr/>
          <p:nvPr/>
        </p:nvSpPr>
        <p:spPr>
          <a:xfrm>
            <a:off x="2357422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" name="Прямоугольник 255"/>
          <p:cNvSpPr/>
          <p:nvPr/>
        </p:nvSpPr>
        <p:spPr>
          <a:xfrm>
            <a:off x="2357422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7" name="Прямоугольник 256"/>
          <p:cNvSpPr/>
          <p:nvPr/>
        </p:nvSpPr>
        <p:spPr>
          <a:xfrm>
            <a:off x="2357422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" name="Прямоугольник 257"/>
          <p:cNvSpPr/>
          <p:nvPr/>
        </p:nvSpPr>
        <p:spPr>
          <a:xfrm>
            <a:off x="2357422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Прямоугольник 258"/>
          <p:cNvSpPr/>
          <p:nvPr/>
        </p:nvSpPr>
        <p:spPr>
          <a:xfrm>
            <a:off x="2857488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Прямоугольник 259"/>
          <p:cNvSpPr/>
          <p:nvPr/>
        </p:nvSpPr>
        <p:spPr>
          <a:xfrm>
            <a:off x="2357422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Прямоугольник 260"/>
          <p:cNvSpPr/>
          <p:nvPr/>
        </p:nvSpPr>
        <p:spPr>
          <a:xfrm>
            <a:off x="2357422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Прямоугольник 261"/>
          <p:cNvSpPr/>
          <p:nvPr/>
        </p:nvSpPr>
        <p:spPr>
          <a:xfrm>
            <a:off x="2357422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3" name="Прямоугольник 262"/>
          <p:cNvSpPr/>
          <p:nvPr/>
        </p:nvSpPr>
        <p:spPr>
          <a:xfrm>
            <a:off x="2357422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4" name="Прямоугольник 263"/>
          <p:cNvSpPr/>
          <p:nvPr/>
        </p:nvSpPr>
        <p:spPr>
          <a:xfrm>
            <a:off x="1857356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5" name="Прямоугольник 264"/>
          <p:cNvSpPr/>
          <p:nvPr/>
        </p:nvSpPr>
        <p:spPr>
          <a:xfrm>
            <a:off x="857224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" name="Прямоугольник 265"/>
          <p:cNvSpPr/>
          <p:nvPr/>
        </p:nvSpPr>
        <p:spPr>
          <a:xfrm>
            <a:off x="3357554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7" name="Прямоугольник 266"/>
          <p:cNvSpPr/>
          <p:nvPr/>
        </p:nvSpPr>
        <p:spPr>
          <a:xfrm>
            <a:off x="3857620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8" name="Прямоугольник 267"/>
          <p:cNvSpPr/>
          <p:nvPr/>
        </p:nvSpPr>
        <p:spPr>
          <a:xfrm>
            <a:off x="4357686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9" name="Прямоугольник 268"/>
          <p:cNvSpPr/>
          <p:nvPr/>
        </p:nvSpPr>
        <p:spPr>
          <a:xfrm>
            <a:off x="4857752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0" name="Прямоугольник 269"/>
          <p:cNvSpPr/>
          <p:nvPr/>
        </p:nvSpPr>
        <p:spPr>
          <a:xfrm>
            <a:off x="5357818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1" name="Прямоугольник 270"/>
          <p:cNvSpPr/>
          <p:nvPr/>
        </p:nvSpPr>
        <p:spPr>
          <a:xfrm>
            <a:off x="1857356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2" name="Прямоугольник 271"/>
          <p:cNvSpPr/>
          <p:nvPr/>
        </p:nvSpPr>
        <p:spPr>
          <a:xfrm>
            <a:off x="1357290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3" name="Прямоугольник 272"/>
          <p:cNvSpPr/>
          <p:nvPr/>
        </p:nvSpPr>
        <p:spPr>
          <a:xfrm>
            <a:off x="857224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4" name="Прямоугольник 273"/>
          <p:cNvSpPr/>
          <p:nvPr/>
        </p:nvSpPr>
        <p:spPr>
          <a:xfrm>
            <a:off x="1857356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5" name="Прямоугольник 274"/>
          <p:cNvSpPr/>
          <p:nvPr/>
        </p:nvSpPr>
        <p:spPr>
          <a:xfrm>
            <a:off x="2857488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" name="Прямоугольник 275"/>
          <p:cNvSpPr/>
          <p:nvPr/>
        </p:nvSpPr>
        <p:spPr>
          <a:xfrm>
            <a:off x="3357554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Прямоугольник 276"/>
          <p:cNvSpPr/>
          <p:nvPr/>
        </p:nvSpPr>
        <p:spPr>
          <a:xfrm>
            <a:off x="2857488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8" name="Прямоугольник 277"/>
          <p:cNvSpPr/>
          <p:nvPr/>
        </p:nvSpPr>
        <p:spPr>
          <a:xfrm>
            <a:off x="3357554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" name="Прямоугольник 278"/>
          <p:cNvSpPr/>
          <p:nvPr/>
        </p:nvSpPr>
        <p:spPr>
          <a:xfrm>
            <a:off x="3857620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0" name="Прямоугольник 279"/>
          <p:cNvSpPr/>
          <p:nvPr/>
        </p:nvSpPr>
        <p:spPr>
          <a:xfrm>
            <a:off x="2857488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1" name="Прямоугольник 280"/>
          <p:cNvSpPr/>
          <p:nvPr/>
        </p:nvSpPr>
        <p:spPr>
          <a:xfrm>
            <a:off x="3357554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2" name="Прямоугольник 281"/>
          <p:cNvSpPr/>
          <p:nvPr/>
        </p:nvSpPr>
        <p:spPr>
          <a:xfrm>
            <a:off x="1857356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3" name="Прямоугольник 282"/>
          <p:cNvSpPr/>
          <p:nvPr/>
        </p:nvSpPr>
        <p:spPr>
          <a:xfrm>
            <a:off x="1357290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4" name="Прямоугольник 283"/>
          <p:cNvSpPr/>
          <p:nvPr/>
        </p:nvSpPr>
        <p:spPr>
          <a:xfrm>
            <a:off x="1857356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5" name="Прямоугольник 284"/>
          <p:cNvSpPr/>
          <p:nvPr/>
        </p:nvSpPr>
        <p:spPr>
          <a:xfrm>
            <a:off x="1357290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" name="Прямоугольник 285"/>
          <p:cNvSpPr/>
          <p:nvPr/>
        </p:nvSpPr>
        <p:spPr>
          <a:xfrm>
            <a:off x="857224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7" name="Прямоугольник 286"/>
          <p:cNvSpPr/>
          <p:nvPr/>
        </p:nvSpPr>
        <p:spPr>
          <a:xfrm>
            <a:off x="357158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8" name="Прямоугольник 287"/>
          <p:cNvSpPr/>
          <p:nvPr/>
        </p:nvSpPr>
        <p:spPr>
          <a:xfrm>
            <a:off x="357158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" name="Прямоугольник 288"/>
          <p:cNvSpPr/>
          <p:nvPr/>
        </p:nvSpPr>
        <p:spPr>
          <a:xfrm>
            <a:off x="1857356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0" name="Прямоугольник 289"/>
          <p:cNvSpPr/>
          <p:nvPr/>
        </p:nvSpPr>
        <p:spPr>
          <a:xfrm>
            <a:off x="2857488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1" name="Прямоугольник 290"/>
          <p:cNvSpPr/>
          <p:nvPr/>
        </p:nvSpPr>
        <p:spPr>
          <a:xfrm>
            <a:off x="3357554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2" name="Прямоугольник 291"/>
          <p:cNvSpPr/>
          <p:nvPr/>
        </p:nvSpPr>
        <p:spPr>
          <a:xfrm>
            <a:off x="3857620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3" name="Прямоугольник 292"/>
          <p:cNvSpPr/>
          <p:nvPr/>
        </p:nvSpPr>
        <p:spPr>
          <a:xfrm>
            <a:off x="4357686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4" name="Прямоугольник 293"/>
          <p:cNvSpPr/>
          <p:nvPr/>
        </p:nvSpPr>
        <p:spPr>
          <a:xfrm>
            <a:off x="2857488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5" name="Прямоугольник 294"/>
          <p:cNvSpPr/>
          <p:nvPr/>
        </p:nvSpPr>
        <p:spPr>
          <a:xfrm>
            <a:off x="3357554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" name="Прямоугольник 295"/>
          <p:cNvSpPr/>
          <p:nvPr/>
        </p:nvSpPr>
        <p:spPr>
          <a:xfrm>
            <a:off x="3857620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7" name="Прямоугольник 296"/>
          <p:cNvSpPr/>
          <p:nvPr/>
        </p:nvSpPr>
        <p:spPr>
          <a:xfrm>
            <a:off x="4357686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8" name="Прямоугольник 297"/>
          <p:cNvSpPr/>
          <p:nvPr/>
        </p:nvSpPr>
        <p:spPr>
          <a:xfrm>
            <a:off x="4857752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" name="Прямоугольник 298"/>
          <p:cNvSpPr/>
          <p:nvPr/>
        </p:nvSpPr>
        <p:spPr>
          <a:xfrm>
            <a:off x="1857356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0" name="Прямоугольник 299"/>
          <p:cNvSpPr/>
          <p:nvPr/>
        </p:nvSpPr>
        <p:spPr>
          <a:xfrm>
            <a:off x="1357290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1" name="Прямоугольник 300"/>
          <p:cNvSpPr/>
          <p:nvPr/>
        </p:nvSpPr>
        <p:spPr>
          <a:xfrm>
            <a:off x="857224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2" name="Прямоугольник 301"/>
          <p:cNvSpPr/>
          <p:nvPr/>
        </p:nvSpPr>
        <p:spPr>
          <a:xfrm>
            <a:off x="1857356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3" name="Прямоугольник 302"/>
          <p:cNvSpPr/>
          <p:nvPr/>
        </p:nvSpPr>
        <p:spPr>
          <a:xfrm>
            <a:off x="1357290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4" name="Прямоугольник 303"/>
          <p:cNvSpPr/>
          <p:nvPr/>
        </p:nvSpPr>
        <p:spPr>
          <a:xfrm>
            <a:off x="857224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Прямоугольник 304"/>
          <p:cNvSpPr/>
          <p:nvPr/>
        </p:nvSpPr>
        <p:spPr>
          <a:xfrm>
            <a:off x="357158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Прямоугольник 305"/>
          <p:cNvSpPr/>
          <p:nvPr/>
        </p:nvSpPr>
        <p:spPr>
          <a:xfrm>
            <a:off x="2857488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Прямоугольник 306"/>
          <p:cNvSpPr/>
          <p:nvPr/>
        </p:nvSpPr>
        <p:spPr>
          <a:xfrm>
            <a:off x="1857356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Прямоугольник 307"/>
          <p:cNvSpPr/>
          <p:nvPr/>
        </p:nvSpPr>
        <p:spPr>
          <a:xfrm>
            <a:off x="1357290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Прямоугольник 308"/>
          <p:cNvSpPr/>
          <p:nvPr/>
        </p:nvSpPr>
        <p:spPr>
          <a:xfrm>
            <a:off x="857224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Прямоугольник 309"/>
          <p:cNvSpPr/>
          <p:nvPr/>
        </p:nvSpPr>
        <p:spPr>
          <a:xfrm>
            <a:off x="357158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Прямоугольник 310"/>
          <p:cNvSpPr/>
          <p:nvPr/>
        </p:nvSpPr>
        <p:spPr>
          <a:xfrm>
            <a:off x="2857488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Прямоугольник 311"/>
          <p:cNvSpPr/>
          <p:nvPr/>
        </p:nvSpPr>
        <p:spPr>
          <a:xfrm>
            <a:off x="3357554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Прямоугольник 312"/>
          <p:cNvSpPr/>
          <p:nvPr/>
        </p:nvSpPr>
        <p:spPr>
          <a:xfrm>
            <a:off x="1857356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Прямоугольник 313"/>
          <p:cNvSpPr/>
          <p:nvPr/>
        </p:nvSpPr>
        <p:spPr>
          <a:xfrm>
            <a:off x="1357290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Прямоугольник 314"/>
          <p:cNvSpPr/>
          <p:nvPr/>
        </p:nvSpPr>
        <p:spPr>
          <a:xfrm>
            <a:off x="857224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Прямоугольник 315"/>
          <p:cNvSpPr/>
          <p:nvPr/>
        </p:nvSpPr>
        <p:spPr>
          <a:xfrm>
            <a:off x="357158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Прямоугольник 316"/>
          <p:cNvSpPr/>
          <p:nvPr/>
        </p:nvSpPr>
        <p:spPr>
          <a:xfrm>
            <a:off x="4357686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Прямоугольник 317"/>
          <p:cNvSpPr/>
          <p:nvPr/>
        </p:nvSpPr>
        <p:spPr>
          <a:xfrm>
            <a:off x="857224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Прямоугольник 318"/>
          <p:cNvSpPr/>
          <p:nvPr/>
        </p:nvSpPr>
        <p:spPr>
          <a:xfrm>
            <a:off x="2857488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Прямоугольник 319"/>
          <p:cNvSpPr/>
          <p:nvPr/>
        </p:nvSpPr>
        <p:spPr>
          <a:xfrm>
            <a:off x="3357554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TextBox 320"/>
          <p:cNvSpPr txBox="1"/>
          <p:nvPr/>
        </p:nvSpPr>
        <p:spPr>
          <a:xfrm>
            <a:off x="1428728" y="100010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1928794" y="150017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428596" y="200024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4" name="TextBox 323"/>
          <p:cNvSpPr txBox="1"/>
          <p:nvPr/>
        </p:nvSpPr>
        <p:spPr>
          <a:xfrm>
            <a:off x="0" y="242886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5" name="TextBox 324"/>
          <p:cNvSpPr txBox="1"/>
          <p:nvPr/>
        </p:nvSpPr>
        <p:spPr>
          <a:xfrm>
            <a:off x="0" y="292893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1428728" y="350043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428596" y="39290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" name="TextBox 327"/>
          <p:cNvSpPr txBox="1"/>
          <p:nvPr/>
        </p:nvSpPr>
        <p:spPr>
          <a:xfrm>
            <a:off x="0" y="450057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-142908" y="5000636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0" name="TextBox 329"/>
          <p:cNvSpPr txBox="1"/>
          <p:nvPr/>
        </p:nvSpPr>
        <p:spPr>
          <a:xfrm>
            <a:off x="-142908" y="5500702"/>
            <a:ext cx="858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2357422" y="1500174"/>
            <a:ext cx="40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2857488" y="1500174"/>
            <a:ext cx="490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3" name="TextBox 332"/>
          <p:cNvSpPr txBox="1"/>
          <p:nvPr/>
        </p:nvSpPr>
        <p:spPr>
          <a:xfrm>
            <a:off x="3357554" y="150017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4" name="TextBox 333"/>
          <p:cNvSpPr txBox="1"/>
          <p:nvPr/>
        </p:nvSpPr>
        <p:spPr>
          <a:xfrm>
            <a:off x="3857620" y="1500174"/>
            <a:ext cx="48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5" name="TextBox 334"/>
          <p:cNvSpPr txBox="1"/>
          <p:nvPr/>
        </p:nvSpPr>
        <p:spPr>
          <a:xfrm>
            <a:off x="4357686" y="1500174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" name="TextBox 335"/>
          <p:cNvSpPr txBox="1"/>
          <p:nvPr/>
        </p:nvSpPr>
        <p:spPr>
          <a:xfrm>
            <a:off x="5286380" y="500042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" name="TextBox 336"/>
          <p:cNvSpPr txBox="1"/>
          <p:nvPr/>
        </p:nvSpPr>
        <p:spPr>
          <a:xfrm>
            <a:off x="4857752" y="500042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" name="TextBox 337"/>
          <p:cNvSpPr txBox="1"/>
          <p:nvPr/>
        </p:nvSpPr>
        <p:spPr>
          <a:xfrm>
            <a:off x="4357686" y="50004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" name="TextBox 338"/>
          <p:cNvSpPr txBox="1"/>
          <p:nvPr/>
        </p:nvSpPr>
        <p:spPr>
          <a:xfrm>
            <a:off x="3857620" y="50004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0" name="TextBox 339"/>
          <p:cNvSpPr txBox="1"/>
          <p:nvPr/>
        </p:nvSpPr>
        <p:spPr>
          <a:xfrm>
            <a:off x="3286116" y="500042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1" name="TextBox 340"/>
          <p:cNvSpPr txBox="1"/>
          <p:nvPr/>
        </p:nvSpPr>
        <p:spPr>
          <a:xfrm>
            <a:off x="2786050" y="50004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2" name="TextBox 341"/>
          <p:cNvSpPr txBox="1"/>
          <p:nvPr/>
        </p:nvSpPr>
        <p:spPr>
          <a:xfrm>
            <a:off x="2357422" y="500042"/>
            <a:ext cx="434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3" name="TextBox 342"/>
          <p:cNvSpPr txBox="1"/>
          <p:nvPr/>
        </p:nvSpPr>
        <p:spPr>
          <a:xfrm>
            <a:off x="1785918" y="50004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4" name="TextBox 343"/>
          <p:cNvSpPr txBox="1"/>
          <p:nvPr/>
        </p:nvSpPr>
        <p:spPr>
          <a:xfrm>
            <a:off x="1285852" y="500042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5" name="TextBox 344"/>
          <p:cNvSpPr txBox="1"/>
          <p:nvPr/>
        </p:nvSpPr>
        <p:spPr>
          <a:xfrm>
            <a:off x="857224" y="50004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6" name="TextBox 345"/>
          <p:cNvSpPr txBox="1"/>
          <p:nvPr/>
        </p:nvSpPr>
        <p:spPr>
          <a:xfrm>
            <a:off x="1857356" y="1000108"/>
            <a:ext cx="434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7" name="TextBox 346"/>
          <p:cNvSpPr txBox="1"/>
          <p:nvPr/>
        </p:nvSpPr>
        <p:spPr>
          <a:xfrm>
            <a:off x="2285984" y="1000108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" name="TextBox 347"/>
          <p:cNvSpPr txBox="1"/>
          <p:nvPr/>
        </p:nvSpPr>
        <p:spPr>
          <a:xfrm>
            <a:off x="2786050" y="1000108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9" name="TextBox 348"/>
          <p:cNvSpPr txBox="1"/>
          <p:nvPr/>
        </p:nvSpPr>
        <p:spPr>
          <a:xfrm>
            <a:off x="3357554" y="1000108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0" name="TextBox 349"/>
          <p:cNvSpPr txBox="1"/>
          <p:nvPr/>
        </p:nvSpPr>
        <p:spPr>
          <a:xfrm>
            <a:off x="785786" y="2000240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1" name="TextBox 350"/>
          <p:cNvSpPr txBox="1"/>
          <p:nvPr/>
        </p:nvSpPr>
        <p:spPr>
          <a:xfrm>
            <a:off x="1357290" y="200024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2" name="TextBox 351"/>
          <p:cNvSpPr txBox="1"/>
          <p:nvPr/>
        </p:nvSpPr>
        <p:spPr>
          <a:xfrm>
            <a:off x="1857356" y="200024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3" name="TextBox 352"/>
          <p:cNvSpPr txBox="1"/>
          <p:nvPr/>
        </p:nvSpPr>
        <p:spPr>
          <a:xfrm>
            <a:off x="2357422" y="200024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4" name="TextBox 353"/>
          <p:cNvSpPr txBox="1"/>
          <p:nvPr/>
        </p:nvSpPr>
        <p:spPr>
          <a:xfrm>
            <a:off x="2786050" y="2000240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5" name="TextBox 354"/>
          <p:cNvSpPr txBox="1"/>
          <p:nvPr/>
        </p:nvSpPr>
        <p:spPr>
          <a:xfrm>
            <a:off x="3357554" y="2000240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6" name="TextBox 355"/>
          <p:cNvSpPr txBox="1"/>
          <p:nvPr/>
        </p:nvSpPr>
        <p:spPr>
          <a:xfrm>
            <a:off x="285720" y="250030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857224" y="250030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1357290" y="2500306"/>
            <a:ext cx="434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1857356" y="250030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0" name="TextBox 359"/>
          <p:cNvSpPr txBox="1"/>
          <p:nvPr/>
        </p:nvSpPr>
        <p:spPr>
          <a:xfrm>
            <a:off x="2285984" y="250030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1" name="TextBox 360"/>
          <p:cNvSpPr txBox="1"/>
          <p:nvPr/>
        </p:nvSpPr>
        <p:spPr>
          <a:xfrm>
            <a:off x="285720" y="3000372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2" name="TextBox 361"/>
          <p:cNvSpPr txBox="1"/>
          <p:nvPr/>
        </p:nvSpPr>
        <p:spPr>
          <a:xfrm>
            <a:off x="785786" y="300037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3" name="TextBox 362"/>
          <p:cNvSpPr txBox="1"/>
          <p:nvPr/>
        </p:nvSpPr>
        <p:spPr>
          <a:xfrm>
            <a:off x="1857356" y="300037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4" name="TextBox 363"/>
          <p:cNvSpPr txBox="1"/>
          <p:nvPr/>
        </p:nvSpPr>
        <p:spPr>
          <a:xfrm>
            <a:off x="1357290" y="3000372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5" name="TextBox 364"/>
          <p:cNvSpPr txBox="1"/>
          <p:nvPr/>
        </p:nvSpPr>
        <p:spPr>
          <a:xfrm>
            <a:off x="2357422" y="300037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6" name="TextBox 365"/>
          <p:cNvSpPr txBox="1"/>
          <p:nvPr/>
        </p:nvSpPr>
        <p:spPr>
          <a:xfrm>
            <a:off x="2786050" y="3000372"/>
            <a:ext cx="587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7" name="TextBox 366"/>
          <p:cNvSpPr txBox="1"/>
          <p:nvPr/>
        </p:nvSpPr>
        <p:spPr>
          <a:xfrm>
            <a:off x="3357554" y="300037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" name="TextBox 367"/>
          <p:cNvSpPr txBox="1"/>
          <p:nvPr/>
        </p:nvSpPr>
        <p:spPr>
          <a:xfrm>
            <a:off x="1857356" y="3500438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9" name="TextBox 368"/>
          <p:cNvSpPr txBox="1"/>
          <p:nvPr/>
        </p:nvSpPr>
        <p:spPr>
          <a:xfrm>
            <a:off x="2357422" y="350043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0" name="TextBox 369"/>
          <p:cNvSpPr txBox="1"/>
          <p:nvPr/>
        </p:nvSpPr>
        <p:spPr>
          <a:xfrm>
            <a:off x="2857488" y="3500438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1" name="TextBox 370"/>
          <p:cNvSpPr txBox="1"/>
          <p:nvPr/>
        </p:nvSpPr>
        <p:spPr>
          <a:xfrm>
            <a:off x="3357554" y="3500438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2" name="TextBox 371"/>
          <p:cNvSpPr txBox="1"/>
          <p:nvPr/>
        </p:nvSpPr>
        <p:spPr>
          <a:xfrm>
            <a:off x="3857620" y="3500438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3" name="TextBox 372"/>
          <p:cNvSpPr txBox="1"/>
          <p:nvPr/>
        </p:nvSpPr>
        <p:spPr>
          <a:xfrm>
            <a:off x="4357686" y="3500438"/>
            <a:ext cx="48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4" name="TextBox 373"/>
          <p:cNvSpPr txBox="1"/>
          <p:nvPr/>
        </p:nvSpPr>
        <p:spPr>
          <a:xfrm>
            <a:off x="785786" y="4000504"/>
            <a:ext cx="48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5" name="TextBox 374"/>
          <p:cNvSpPr txBox="1"/>
          <p:nvPr/>
        </p:nvSpPr>
        <p:spPr>
          <a:xfrm>
            <a:off x="1857356" y="4000504"/>
            <a:ext cx="434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6" name="TextBox 375"/>
          <p:cNvSpPr txBox="1"/>
          <p:nvPr/>
        </p:nvSpPr>
        <p:spPr>
          <a:xfrm>
            <a:off x="2857488" y="4000504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7" name="TextBox 376"/>
          <p:cNvSpPr txBox="1"/>
          <p:nvPr/>
        </p:nvSpPr>
        <p:spPr>
          <a:xfrm>
            <a:off x="3286116" y="4000504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" name="TextBox 377"/>
          <p:cNvSpPr txBox="1"/>
          <p:nvPr/>
        </p:nvSpPr>
        <p:spPr>
          <a:xfrm>
            <a:off x="1357290" y="400050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" name="TextBox 378"/>
          <p:cNvSpPr txBox="1"/>
          <p:nvPr/>
        </p:nvSpPr>
        <p:spPr>
          <a:xfrm>
            <a:off x="2357422" y="400050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" name="TextBox 379"/>
          <p:cNvSpPr txBox="1"/>
          <p:nvPr/>
        </p:nvSpPr>
        <p:spPr>
          <a:xfrm>
            <a:off x="3857620" y="400050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1" name="TextBox 380"/>
          <p:cNvSpPr txBox="1"/>
          <p:nvPr/>
        </p:nvSpPr>
        <p:spPr>
          <a:xfrm>
            <a:off x="4286248" y="4000504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2" name="TextBox 381"/>
          <p:cNvSpPr txBox="1"/>
          <p:nvPr/>
        </p:nvSpPr>
        <p:spPr>
          <a:xfrm>
            <a:off x="4857752" y="4000504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3" name="TextBox 382"/>
          <p:cNvSpPr txBox="1"/>
          <p:nvPr/>
        </p:nvSpPr>
        <p:spPr>
          <a:xfrm>
            <a:off x="285720" y="4500570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4" name="TextBox 383"/>
          <p:cNvSpPr txBox="1"/>
          <p:nvPr/>
        </p:nvSpPr>
        <p:spPr>
          <a:xfrm>
            <a:off x="714348" y="4500570"/>
            <a:ext cx="646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Ю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5" name="TextBox 384"/>
          <p:cNvSpPr txBox="1"/>
          <p:nvPr/>
        </p:nvSpPr>
        <p:spPr>
          <a:xfrm>
            <a:off x="1357290" y="450057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6" name="TextBox 385"/>
          <p:cNvSpPr txBox="1"/>
          <p:nvPr/>
        </p:nvSpPr>
        <p:spPr>
          <a:xfrm>
            <a:off x="1785918" y="450057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7" name="TextBox 386"/>
          <p:cNvSpPr txBox="1"/>
          <p:nvPr/>
        </p:nvSpPr>
        <p:spPr>
          <a:xfrm>
            <a:off x="2357422" y="450057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8" name="TextBox 387"/>
          <p:cNvSpPr txBox="1"/>
          <p:nvPr/>
        </p:nvSpPr>
        <p:spPr>
          <a:xfrm>
            <a:off x="1357290" y="500063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" name="TextBox 388"/>
          <p:cNvSpPr txBox="1"/>
          <p:nvPr/>
        </p:nvSpPr>
        <p:spPr>
          <a:xfrm>
            <a:off x="285720" y="5000636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0" name="TextBox 389"/>
          <p:cNvSpPr txBox="1"/>
          <p:nvPr/>
        </p:nvSpPr>
        <p:spPr>
          <a:xfrm>
            <a:off x="785786" y="500063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1" name="TextBox 390"/>
          <p:cNvSpPr txBox="1"/>
          <p:nvPr/>
        </p:nvSpPr>
        <p:spPr>
          <a:xfrm>
            <a:off x="1785918" y="5000636"/>
            <a:ext cx="466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2" name="TextBox 391"/>
          <p:cNvSpPr txBox="1"/>
          <p:nvPr/>
        </p:nvSpPr>
        <p:spPr>
          <a:xfrm>
            <a:off x="2285984" y="5000636"/>
            <a:ext cx="587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3" name="TextBox 392"/>
          <p:cNvSpPr txBox="1"/>
          <p:nvPr/>
        </p:nvSpPr>
        <p:spPr>
          <a:xfrm>
            <a:off x="2786050" y="5000636"/>
            <a:ext cx="635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4" name="TextBox 393"/>
          <p:cNvSpPr txBox="1"/>
          <p:nvPr/>
        </p:nvSpPr>
        <p:spPr>
          <a:xfrm>
            <a:off x="285720" y="5500702"/>
            <a:ext cx="48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5" name="TextBox 394"/>
          <p:cNvSpPr txBox="1"/>
          <p:nvPr/>
        </p:nvSpPr>
        <p:spPr>
          <a:xfrm>
            <a:off x="785786" y="5500702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6" name="TextBox 395"/>
          <p:cNvSpPr txBox="1"/>
          <p:nvPr/>
        </p:nvSpPr>
        <p:spPr>
          <a:xfrm>
            <a:off x="1285852" y="5500702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7" name="TextBox 396"/>
          <p:cNvSpPr txBox="1"/>
          <p:nvPr/>
        </p:nvSpPr>
        <p:spPr>
          <a:xfrm>
            <a:off x="1857356" y="5500702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" name="TextBox 397"/>
          <p:cNvSpPr txBox="1"/>
          <p:nvPr/>
        </p:nvSpPr>
        <p:spPr>
          <a:xfrm>
            <a:off x="2357422" y="550070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" name="TextBox 398"/>
          <p:cNvSpPr txBox="1"/>
          <p:nvPr/>
        </p:nvSpPr>
        <p:spPr>
          <a:xfrm>
            <a:off x="2786050" y="550070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" name="TextBox 399"/>
          <p:cNvSpPr txBox="1"/>
          <p:nvPr/>
        </p:nvSpPr>
        <p:spPr>
          <a:xfrm>
            <a:off x="3357554" y="5500702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6215074" y="500042"/>
            <a:ext cx="2143140" cy="50006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Подсказка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img1.liveinternet.ru/images/attach/c/4/82/266/82266651_large_potatoes.gif"/>
          <p:cNvPicPr preferRelativeResize="0">
            <a:picLocks noChangeArrowheads="1"/>
          </p:cNvPicPr>
          <p:nvPr/>
        </p:nvPicPr>
        <p:blipFill>
          <a:blip r:embed="rId2"/>
          <a:srcRect l="11250" r="4374"/>
          <a:stretch>
            <a:fillRect/>
          </a:stretch>
        </p:blipFill>
        <p:spPr bwMode="auto">
          <a:xfrm>
            <a:off x="5486400" y="1828800"/>
            <a:ext cx="3200400" cy="429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183880" cy="4187952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Учебник И.В. Романов, Т.А. Козлова, Биология 7 класс, М: «Дрофа», 2013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Источники иллюстраций</a:t>
            </a: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Хлорофитум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http://loveflora.ru/wp-content/uploads/2012/04/hlorofitum_cr.jpg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Рожь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http://thekonst.net/data/pictures/097/009.1024.jpg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Злаки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http://tihomirsvetlana.narod.ru/images/p42_pshenica-myagkaya.jpg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Фасоль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http://www.biologie.uni-hamburg.de/b-online/schaugarten/PhaseolusvulgarisL/BPhaseolusvulgarisL2.jpg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Перец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http://www.1semena.ru/published/publicdata/SHOPDB/attachments/SC/products_pictures/%D1%81%D0%BD%D0%B5%D0%B3%D0%BE%D0%BF%D0%B0%D0%B4_enl.jpg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Бобовые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http://www.pandia.ru/wp-content/uploads/2011/02/wpid-image001_94.jpg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Чеснок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http://medicalplants.info/i/li/211_2.jpg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Картофель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http://www.st.vith.be/neidinger-kartoffelfest/images/Kartoffel.jpg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Люпин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http://www.1semena.ru/published/publicdata/SHOPDB/attachments/SC/products_pictures/70.2961_enl.jpg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Ландыш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http://bestpics.ru/full/0_2731_48427403_XL-1.jpg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Клубни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http://img1.liveinternet.ru/images/attach/c/4/82/266/82266651_large_potatoes.gif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183563" cy="10509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Список используемых источников</a:t>
            </a:r>
            <a:endParaRPr lang="ru-RU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endshow" highlightClick="1"/>
          </p:cNvPr>
          <p:cNvSpPr/>
          <p:nvPr/>
        </p:nvSpPr>
        <p:spPr>
          <a:xfrm>
            <a:off x="8429652" y="6387088"/>
            <a:ext cx="714348" cy="470912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1051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Инструкция 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643050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1. Прочитай вопрос.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 Затрудняешься ответить нажми на подсказку.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 Для ввода ответа нажми на вопрос.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4. Для перехода на следующий слайд нажми на управляющую кнопку.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29652" y="6387088"/>
            <a:ext cx="714348" cy="470912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noaction" highlightClick="1"/>
          </p:cNvPr>
          <p:cNvSpPr/>
          <p:nvPr/>
        </p:nvSpPr>
        <p:spPr>
          <a:xfrm>
            <a:off x="7929586" y="4714884"/>
            <a:ext cx="714348" cy="470912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2928934"/>
            <a:ext cx="2143140" cy="50006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Подсказка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83"/>
          <p:cNvSpPr/>
          <p:nvPr/>
        </p:nvSpPr>
        <p:spPr>
          <a:xfrm>
            <a:off x="5357818" y="1071546"/>
            <a:ext cx="3429024" cy="52864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Это декоративное растение из семейства лилейные выращивают в помещении. Его узкие длинные листья отрастают от стебля пучком. На длинных побегах образуются новые растения. Это растение очищает воздух помещения.</a:t>
            </a:r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Управляющая кнопка: далее 84">
            <a:hlinkClick r:id="" action="ppaction://hlinkshowjump?jump=nextslide" highlightClick="1"/>
          </p:cNvPr>
          <p:cNvSpPr/>
          <p:nvPr/>
        </p:nvSpPr>
        <p:spPr>
          <a:xfrm>
            <a:off x="8429652" y="6387088"/>
            <a:ext cx="714348" cy="470912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0" name="TextBox 409"/>
          <p:cNvSpPr txBox="1"/>
          <p:nvPr/>
        </p:nvSpPr>
        <p:spPr>
          <a:xfrm>
            <a:off x="-142908" y="5000636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" name="TextBox 410"/>
          <p:cNvSpPr txBox="1"/>
          <p:nvPr/>
        </p:nvSpPr>
        <p:spPr>
          <a:xfrm>
            <a:off x="-142908" y="5500702"/>
            <a:ext cx="858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" name="Прямоугольник 411"/>
          <p:cNvSpPr/>
          <p:nvPr/>
        </p:nvSpPr>
        <p:spPr>
          <a:xfrm>
            <a:off x="2357422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3" name="Прямоугольник 412"/>
          <p:cNvSpPr/>
          <p:nvPr/>
        </p:nvSpPr>
        <p:spPr>
          <a:xfrm>
            <a:off x="1357290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4" name="Прямоугольник 413"/>
          <p:cNvSpPr/>
          <p:nvPr/>
        </p:nvSpPr>
        <p:spPr>
          <a:xfrm>
            <a:off x="2357422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5" name="Прямоугольник 414"/>
          <p:cNvSpPr/>
          <p:nvPr/>
        </p:nvSpPr>
        <p:spPr>
          <a:xfrm>
            <a:off x="2357422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6" name="Прямоугольник 415"/>
          <p:cNvSpPr/>
          <p:nvPr/>
        </p:nvSpPr>
        <p:spPr>
          <a:xfrm>
            <a:off x="2357422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7" name="Прямоугольник 416"/>
          <p:cNvSpPr/>
          <p:nvPr/>
        </p:nvSpPr>
        <p:spPr>
          <a:xfrm>
            <a:off x="2357422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8" name="Прямоугольник 417"/>
          <p:cNvSpPr/>
          <p:nvPr/>
        </p:nvSpPr>
        <p:spPr>
          <a:xfrm>
            <a:off x="2357422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" name="Прямоугольник 418"/>
          <p:cNvSpPr/>
          <p:nvPr/>
        </p:nvSpPr>
        <p:spPr>
          <a:xfrm>
            <a:off x="2357422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0" name="Прямоугольник 419"/>
          <p:cNvSpPr/>
          <p:nvPr/>
        </p:nvSpPr>
        <p:spPr>
          <a:xfrm>
            <a:off x="2857488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1" name="Прямоугольник 420"/>
          <p:cNvSpPr/>
          <p:nvPr/>
        </p:nvSpPr>
        <p:spPr>
          <a:xfrm>
            <a:off x="2357422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2" name="Прямоугольник 421"/>
          <p:cNvSpPr/>
          <p:nvPr/>
        </p:nvSpPr>
        <p:spPr>
          <a:xfrm>
            <a:off x="2357422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3" name="Прямоугольник 422"/>
          <p:cNvSpPr/>
          <p:nvPr/>
        </p:nvSpPr>
        <p:spPr>
          <a:xfrm>
            <a:off x="2357422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4" name="Прямоугольник 423"/>
          <p:cNvSpPr/>
          <p:nvPr/>
        </p:nvSpPr>
        <p:spPr>
          <a:xfrm>
            <a:off x="2357422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5" name="Прямоугольник 424"/>
          <p:cNvSpPr/>
          <p:nvPr/>
        </p:nvSpPr>
        <p:spPr>
          <a:xfrm>
            <a:off x="1857356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6" name="Прямоугольник 425"/>
          <p:cNvSpPr/>
          <p:nvPr/>
        </p:nvSpPr>
        <p:spPr>
          <a:xfrm>
            <a:off x="857224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7" name="Прямоугольник 426"/>
          <p:cNvSpPr/>
          <p:nvPr/>
        </p:nvSpPr>
        <p:spPr>
          <a:xfrm>
            <a:off x="3357554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8" name="Прямоугольник 427"/>
          <p:cNvSpPr/>
          <p:nvPr/>
        </p:nvSpPr>
        <p:spPr>
          <a:xfrm>
            <a:off x="3857620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9" name="Прямоугольник 428"/>
          <p:cNvSpPr/>
          <p:nvPr/>
        </p:nvSpPr>
        <p:spPr>
          <a:xfrm>
            <a:off x="4357686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0" name="Прямоугольник 429"/>
          <p:cNvSpPr/>
          <p:nvPr/>
        </p:nvSpPr>
        <p:spPr>
          <a:xfrm>
            <a:off x="4857752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1" name="Прямоугольник 430"/>
          <p:cNvSpPr/>
          <p:nvPr/>
        </p:nvSpPr>
        <p:spPr>
          <a:xfrm>
            <a:off x="5357818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2" name="Прямоугольник 431"/>
          <p:cNvSpPr/>
          <p:nvPr/>
        </p:nvSpPr>
        <p:spPr>
          <a:xfrm>
            <a:off x="1857356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3" name="Прямоугольник 432"/>
          <p:cNvSpPr/>
          <p:nvPr/>
        </p:nvSpPr>
        <p:spPr>
          <a:xfrm>
            <a:off x="1357290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4" name="Прямоугольник 433"/>
          <p:cNvSpPr/>
          <p:nvPr/>
        </p:nvSpPr>
        <p:spPr>
          <a:xfrm>
            <a:off x="857224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5" name="Прямоугольник 434"/>
          <p:cNvSpPr/>
          <p:nvPr/>
        </p:nvSpPr>
        <p:spPr>
          <a:xfrm>
            <a:off x="1857356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6" name="Прямоугольник 435"/>
          <p:cNvSpPr/>
          <p:nvPr/>
        </p:nvSpPr>
        <p:spPr>
          <a:xfrm>
            <a:off x="2857488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7" name="Прямоугольник 436"/>
          <p:cNvSpPr/>
          <p:nvPr/>
        </p:nvSpPr>
        <p:spPr>
          <a:xfrm>
            <a:off x="3357554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8" name="Прямоугольник 437"/>
          <p:cNvSpPr/>
          <p:nvPr/>
        </p:nvSpPr>
        <p:spPr>
          <a:xfrm>
            <a:off x="2857488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9" name="Прямоугольник 438"/>
          <p:cNvSpPr/>
          <p:nvPr/>
        </p:nvSpPr>
        <p:spPr>
          <a:xfrm>
            <a:off x="3357554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" name="Прямоугольник 439"/>
          <p:cNvSpPr/>
          <p:nvPr/>
        </p:nvSpPr>
        <p:spPr>
          <a:xfrm>
            <a:off x="3857620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1" name="Прямоугольник 440"/>
          <p:cNvSpPr/>
          <p:nvPr/>
        </p:nvSpPr>
        <p:spPr>
          <a:xfrm>
            <a:off x="2857488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2" name="Прямоугольник 441"/>
          <p:cNvSpPr/>
          <p:nvPr/>
        </p:nvSpPr>
        <p:spPr>
          <a:xfrm>
            <a:off x="3357554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3" name="Прямоугольник 442"/>
          <p:cNvSpPr/>
          <p:nvPr/>
        </p:nvSpPr>
        <p:spPr>
          <a:xfrm>
            <a:off x="1857356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4" name="Прямоугольник 443"/>
          <p:cNvSpPr/>
          <p:nvPr/>
        </p:nvSpPr>
        <p:spPr>
          <a:xfrm>
            <a:off x="1357290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5" name="Прямоугольник 444"/>
          <p:cNvSpPr/>
          <p:nvPr/>
        </p:nvSpPr>
        <p:spPr>
          <a:xfrm>
            <a:off x="1857356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6" name="Прямоугольник 445"/>
          <p:cNvSpPr/>
          <p:nvPr/>
        </p:nvSpPr>
        <p:spPr>
          <a:xfrm>
            <a:off x="1357290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7" name="Прямоугольник 446"/>
          <p:cNvSpPr/>
          <p:nvPr/>
        </p:nvSpPr>
        <p:spPr>
          <a:xfrm>
            <a:off x="857224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8" name="Прямоугольник 447"/>
          <p:cNvSpPr/>
          <p:nvPr/>
        </p:nvSpPr>
        <p:spPr>
          <a:xfrm>
            <a:off x="357158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9" name="Прямоугольник 448"/>
          <p:cNvSpPr/>
          <p:nvPr/>
        </p:nvSpPr>
        <p:spPr>
          <a:xfrm>
            <a:off x="357158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" name="Прямоугольник 449"/>
          <p:cNvSpPr/>
          <p:nvPr/>
        </p:nvSpPr>
        <p:spPr>
          <a:xfrm>
            <a:off x="1857356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1" name="Прямоугольник 450"/>
          <p:cNvSpPr/>
          <p:nvPr/>
        </p:nvSpPr>
        <p:spPr>
          <a:xfrm>
            <a:off x="2857488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2" name="Прямоугольник 451"/>
          <p:cNvSpPr/>
          <p:nvPr/>
        </p:nvSpPr>
        <p:spPr>
          <a:xfrm>
            <a:off x="3357554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3" name="Прямоугольник 452"/>
          <p:cNvSpPr/>
          <p:nvPr/>
        </p:nvSpPr>
        <p:spPr>
          <a:xfrm>
            <a:off x="3857620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4" name="Прямоугольник 453"/>
          <p:cNvSpPr/>
          <p:nvPr/>
        </p:nvSpPr>
        <p:spPr>
          <a:xfrm>
            <a:off x="4357686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5" name="Прямоугольник 454"/>
          <p:cNvSpPr/>
          <p:nvPr/>
        </p:nvSpPr>
        <p:spPr>
          <a:xfrm>
            <a:off x="2857488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6" name="Прямоугольник 455"/>
          <p:cNvSpPr/>
          <p:nvPr/>
        </p:nvSpPr>
        <p:spPr>
          <a:xfrm>
            <a:off x="3357554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7" name="Прямоугольник 456"/>
          <p:cNvSpPr/>
          <p:nvPr/>
        </p:nvSpPr>
        <p:spPr>
          <a:xfrm>
            <a:off x="3857620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8" name="Прямоугольник 457"/>
          <p:cNvSpPr/>
          <p:nvPr/>
        </p:nvSpPr>
        <p:spPr>
          <a:xfrm>
            <a:off x="4357686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9" name="Прямоугольник 458"/>
          <p:cNvSpPr/>
          <p:nvPr/>
        </p:nvSpPr>
        <p:spPr>
          <a:xfrm>
            <a:off x="4857752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0" name="Прямоугольник 459"/>
          <p:cNvSpPr/>
          <p:nvPr/>
        </p:nvSpPr>
        <p:spPr>
          <a:xfrm>
            <a:off x="1857356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1" name="Прямоугольник 460"/>
          <p:cNvSpPr/>
          <p:nvPr/>
        </p:nvSpPr>
        <p:spPr>
          <a:xfrm>
            <a:off x="1357290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2" name="Прямоугольник 461"/>
          <p:cNvSpPr/>
          <p:nvPr/>
        </p:nvSpPr>
        <p:spPr>
          <a:xfrm>
            <a:off x="857224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3" name="Прямоугольник 462"/>
          <p:cNvSpPr/>
          <p:nvPr/>
        </p:nvSpPr>
        <p:spPr>
          <a:xfrm>
            <a:off x="1857356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4" name="Прямоугольник 463"/>
          <p:cNvSpPr/>
          <p:nvPr/>
        </p:nvSpPr>
        <p:spPr>
          <a:xfrm>
            <a:off x="1357290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5" name="Прямоугольник 464"/>
          <p:cNvSpPr/>
          <p:nvPr/>
        </p:nvSpPr>
        <p:spPr>
          <a:xfrm>
            <a:off x="857224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6" name="Прямоугольник 465"/>
          <p:cNvSpPr/>
          <p:nvPr/>
        </p:nvSpPr>
        <p:spPr>
          <a:xfrm>
            <a:off x="357158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7" name="Прямоугольник 466"/>
          <p:cNvSpPr/>
          <p:nvPr/>
        </p:nvSpPr>
        <p:spPr>
          <a:xfrm>
            <a:off x="2857488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8" name="Прямоугольник 467"/>
          <p:cNvSpPr/>
          <p:nvPr/>
        </p:nvSpPr>
        <p:spPr>
          <a:xfrm>
            <a:off x="1857356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9" name="Прямоугольник 468"/>
          <p:cNvSpPr/>
          <p:nvPr/>
        </p:nvSpPr>
        <p:spPr>
          <a:xfrm>
            <a:off x="1357290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0" name="Прямоугольник 469"/>
          <p:cNvSpPr/>
          <p:nvPr/>
        </p:nvSpPr>
        <p:spPr>
          <a:xfrm>
            <a:off x="857224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1" name="Прямоугольник 470"/>
          <p:cNvSpPr/>
          <p:nvPr/>
        </p:nvSpPr>
        <p:spPr>
          <a:xfrm>
            <a:off x="357158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2" name="Прямоугольник 471"/>
          <p:cNvSpPr/>
          <p:nvPr/>
        </p:nvSpPr>
        <p:spPr>
          <a:xfrm>
            <a:off x="2857488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3" name="Прямоугольник 472"/>
          <p:cNvSpPr/>
          <p:nvPr/>
        </p:nvSpPr>
        <p:spPr>
          <a:xfrm>
            <a:off x="3357554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4" name="Прямоугольник 473"/>
          <p:cNvSpPr/>
          <p:nvPr/>
        </p:nvSpPr>
        <p:spPr>
          <a:xfrm>
            <a:off x="1857356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5" name="Прямоугольник 474"/>
          <p:cNvSpPr/>
          <p:nvPr/>
        </p:nvSpPr>
        <p:spPr>
          <a:xfrm>
            <a:off x="1357290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6" name="Прямоугольник 475"/>
          <p:cNvSpPr/>
          <p:nvPr/>
        </p:nvSpPr>
        <p:spPr>
          <a:xfrm>
            <a:off x="857224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7" name="Прямоугольник 476"/>
          <p:cNvSpPr/>
          <p:nvPr/>
        </p:nvSpPr>
        <p:spPr>
          <a:xfrm>
            <a:off x="357158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8" name="Прямоугольник 477"/>
          <p:cNvSpPr/>
          <p:nvPr/>
        </p:nvSpPr>
        <p:spPr>
          <a:xfrm>
            <a:off x="4357686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9" name="Прямоугольник 478"/>
          <p:cNvSpPr/>
          <p:nvPr/>
        </p:nvSpPr>
        <p:spPr>
          <a:xfrm>
            <a:off x="857224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0" name="Прямоугольник 479"/>
          <p:cNvSpPr/>
          <p:nvPr/>
        </p:nvSpPr>
        <p:spPr>
          <a:xfrm>
            <a:off x="2857488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1" name="Прямоугольник 480"/>
          <p:cNvSpPr/>
          <p:nvPr/>
        </p:nvSpPr>
        <p:spPr>
          <a:xfrm>
            <a:off x="3357554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2" name="TextBox 481"/>
          <p:cNvSpPr txBox="1"/>
          <p:nvPr/>
        </p:nvSpPr>
        <p:spPr>
          <a:xfrm>
            <a:off x="1428728" y="100010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3" name="TextBox 482"/>
          <p:cNvSpPr txBox="1"/>
          <p:nvPr/>
        </p:nvSpPr>
        <p:spPr>
          <a:xfrm>
            <a:off x="1928794" y="150017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4" name="TextBox 483"/>
          <p:cNvSpPr txBox="1"/>
          <p:nvPr/>
        </p:nvSpPr>
        <p:spPr>
          <a:xfrm>
            <a:off x="428596" y="200024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5" name="TextBox 484"/>
          <p:cNvSpPr txBox="1"/>
          <p:nvPr/>
        </p:nvSpPr>
        <p:spPr>
          <a:xfrm>
            <a:off x="0" y="242886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TextBox 485"/>
          <p:cNvSpPr txBox="1"/>
          <p:nvPr/>
        </p:nvSpPr>
        <p:spPr>
          <a:xfrm>
            <a:off x="0" y="292893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7" name="TextBox 486"/>
          <p:cNvSpPr txBox="1"/>
          <p:nvPr/>
        </p:nvSpPr>
        <p:spPr>
          <a:xfrm>
            <a:off x="1428728" y="350043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8" name="TextBox 487"/>
          <p:cNvSpPr txBox="1"/>
          <p:nvPr/>
        </p:nvSpPr>
        <p:spPr>
          <a:xfrm>
            <a:off x="428596" y="39290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9" name="TextBox 488"/>
          <p:cNvSpPr txBox="1"/>
          <p:nvPr/>
        </p:nvSpPr>
        <p:spPr>
          <a:xfrm>
            <a:off x="0" y="450057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0" name="TextBox 489"/>
          <p:cNvSpPr txBox="1"/>
          <p:nvPr/>
        </p:nvSpPr>
        <p:spPr>
          <a:xfrm>
            <a:off x="5286380" y="500042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TextBox 490"/>
          <p:cNvSpPr txBox="1"/>
          <p:nvPr/>
        </p:nvSpPr>
        <p:spPr>
          <a:xfrm>
            <a:off x="4857752" y="500042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TextBox 491"/>
          <p:cNvSpPr txBox="1"/>
          <p:nvPr/>
        </p:nvSpPr>
        <p:spPr>
          <a:xfrm>
            <a:off x="4357686" y="50004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TextBox 492"/>
          <p:cNvSpPr txBox="1"/>
          <p:nvPr/>
        </p:nvSpPr>
        <p:spPr>
          <a:xfrm>
            <a:off x="3857620" y="50004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TextBox 493"/>
          <p:cNvSpPr txBox="1"/>
          <p:nvPr/>
        </p:nvSpPr>
        <p:spPr>
          <a:xfrm>
            <a:off x="3286116" y="500042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TextBox 494"/>
          <p:cNvSpPr txBox="1"/>
          <p:nvPr/>
        </p:nvSpPr>
        <p:spPr>
          <a:xfrm>
            <a:off x="2786050" y="50004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TextBox 495"/>
          <p:cNvSpPr txBox="1"/>
          <p:nvPr/>
        </p:nvSpPr>
        <p:spPr>
          <a:xfrm>
            <a:off x="2357422" y="500042"/>
            <a:ext cx="434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7" name="TextBox 496"/>
          <p:cNvSpPr txBox="1"/>
          <p:nvPr/>
        </p:nvSpPr>
        <p:spPr>
          <a:xfrm>
            <a:off x="1785918" y="50004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8" name="TextBox 497"/>
          <p:cNvSpPr txBox="1"/>
          <p:nvPr/>
        </p:nvSpPr>
        <p:spPr>
          <a:xfrm>
            <a:off x="1285852" y="500042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TextBox 498"/>
          <p:cNvSpPr txBox="1"/>
          <p:nvPr/>
        </p:nvSpPr>
        <p:spPr>
          <a:xfrm>
            <a:off x="857224" y="50004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4" name="TextBox 503"/>
          <p:cNvSpPr txBox="1"/>
          <p:nvPr/>
        </p:nvSpPr>
        <p:spPr>
          <a:xfrm>
            <a:off x="2786050" y="2000240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5" name="TextBox 504"/>
          <p:cNvSpPr txBox="1"/>
          <p:nvPr/>
        </p:nvSpPr>
        <p:spPr>
          <a:xfrm>
            <a:off x="4286248" y="4000504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TextBox 505"/>
          <p:cNvSpPr txBox="1"/>
          <p:nvPr/>
        </p:nvSpPr>
        <p:spPr>
          <a:xfrm>
            <a:off x="285720" y="4500570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7" name="TextBox 506"/>
          <p:cNvSpPr txBox="1"/>
          <p:nvPr/>
        </p:nvSpPr>
        <p:spPr>
          <a:xfrm>
            <a:off x="285720" y="5000636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8" name="TextBox 507"/>
          <p:cNvSpPr txBox="1"/>
          <p:nvPr/>
        </p:nvSpPr>
        <p:spPr>
          <a:xfrm>
            <a:off x="785786" y="5500702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00034" y="42860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6215074" y="500042"/>
            <a:ext cx="2143140" cy="50006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Подсказка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loveflora.ru/wp-content/uploads/2012/04/hlorofitum_cr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828800"/>
            <a:ext cx="3200400" cy="429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83"/>
          <p:cNvSpPr/>
          <p:nvPr/>
        </p:nvSpPr>
        <p:spPr>
          <a:xfrm>
            <a:off x="5357818" y="1071546"/>
            <a:ext cx="3429024" cy="52864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Эта зерновая культура, в отличие от пшеницы, может расти даже на скудной почве и в холодном климате. Этот злак обеспечивал крестьян пищей в трудные для них времена. Из него не только пекли хлеб, но и делали квас.</a:t>
            </a:r>
            <a:endParaRPr lang="ru-RU" sz="2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Управляющая кнопка: далее 84">
            <a:hlinkClick r:id="" action="ppaction://hlinkshowjump?jump=nextslide" highlightClick="1"/>
          </p:cNvPr>
          <p:cNvSpPr/>
          <p:nvPr/>
        </p:nvSpPr>
        <p:spPr>
          <a:xfrm>
            <a:off x="8429652" y="6387088"/>
            <a:ext cx="714348" cy="470912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4" name="TextBox 413"/>
          <p:cNvSpPr txBox="1"/>
          <p:nvPr/>
        </p:nvSpPr>
        <p:spPr>
          <a:xfrm>
            <a:off x="-142908" y="5000636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5" name="TextBox 414"/>
          <p:cNvSpPr txBox="1"/>
          <p:nvPr/>
        </p:nvSpPr>
        <p:spPr>
          <a:xfrm>
            <a:off x="-142908" y="5500702"/>
            <a:ext cx="858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" name="Прямоугольник 415"/>
          <p:cNvSpPr/>
          <p:nvPr/>
        </p:nvSpPr>
        <p:spPr>
          <a:xfrm>
            <a:off x="2357422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7" name="Прямоугольник 416"/>
          <p:cNvSpPr/>
          <p:nvPr/>
        </p:nvSpPr>
        <p:spPr>
          <a:xfrm>
            <a:off x="1357290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8" name="Прямоугольник 417"/>
          <p:cNvSpPr/>
          <p:nvPr/>
        </p:nvSpPr>
        <p:spPr>
          <a:xfrm>
            <a:off x="2357422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" name="Прямоугольник 418"/>
          <p:cNvSpPr/>
          <p:nvPr/>
        </p:nvSpPr>
        <p:spPr>
          <a:xfrm>
            <a:off x="2357422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0" name="Прямоугольник 419"/>
          <p:cNvSpPr/>
          <p:nvPr/>
        </p:nvSpPr>
        <p:spPr>
          <a:xfrm>
            <a:off x="2357422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1" name="Прямоугольник 420"/>
          <p:cNvSpPr/>
          <p:nvPr/>
        </p:nvSpPr>
        <p:spPr>
          <a:xfrm>
            <a:off x="2357422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2" name="Прямоугольник 421"/>
          <p:cNvSpPr/>
          <p:nvPr/>
        </p:nvSpPr>
        <p:spPr>
          <a:xfrm>
            <a:off x="2357422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3" name="Прямоугольник 422"/>
          <p:cNvSpPr/>
          <p:nvPr/>
        </p:nvSpPr>
        <p:spPr>
          <a:xfrm>
            <a:off x="2357422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4" name="Прямоугольник 423"/>
          <p:cNvSpPr/>
          <p:nvPr/>
        </p:nvSpPr>
        <p:spPr>
          <a:xfrm>
            <a:off x="2857488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5" name="Прямоугольник 424"/>
          <p:cNvSpPr/>
          <p:nvPr/>
        </p:nvSpPr>
        <p:spPr>
          <a:xfrm>
            <a:off x="2357422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6" name="Прямоугольник 425"/>
          <p:cNvSpPr/>
          <p:nvPr/>
        </p:nvSpPr>
        <p:spPr>
          <a:xfrm>
            <a:off x="2357422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7" name="Прямоугольник 426"/>
          <p:cNvSpPr/>
          <p:nvPr/>
        </p:nvSpPr>
        <p:spPr>
          <a:xfrm>
            <a:off x="2357422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8" name="Прямоугольник 427"/>
          <p:cNvSpPr/>
          <p:nvPr/>
        </p:nvSpPr>
        <p:spPr>
          <a:xfrm>
            <a:off x="2357422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9" name="Прямоугольник 428"/>
          <p:cNvSpPr/>
          <p:nvPr/>
        </p:nvSpPr>
        <p:spPr>
          <a:xfrm>
            <a:off x="1857356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0" name="Прямоугольник 429"/>
          <p:cNvSpPr/>
          <p:nvPr/>
        </p:nvSpPr>
        <p:spPr>
          <a:xfrm>
            <a:off x="857224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1" name="Прямоугольник 430"/>
          <p:cNvSpPr/>
          <p:nvPr/>
        </p:nvSpPr>
        <p:spPr>
          <a:xfrm>
            <a:off x="3357554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2" name="Прямоугольник 431"/>
          <p:cNvSpPr/>
          <p:nvPr/>
        </p:nvSpPr>
        <p:spPr>
          <a:xfrm>
            <a:off x="3857620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3" name="Прямоугольник 432"/>
          <p:cNvSpPr/>
          <p:nvPr/>
        </p:nvSpPr>
        <p:spPr>
          <a:xfrm>
            <a:off x="4357686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4" name="Прямоугольник 433"/>
          <p:cNvSpPr/>
          <p:nvPr/>
        </p:nvSpPr>
        <p:spPr>
          <a:xfrm>
            <a:off x="4857752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5" name="Прямоугольник 434"/>
          <p:cNvSpPr/>
          <p:nvPr/>
        </p:nvSpPr>
        <p:spPr>
          <a:xfrm>
            <a:off x="5357818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6" name="Прямоугольник 435"/>
          <p:cNvSpPr/>
          <p:nvPr/>
        </p:nvSpPr>
        <p:spPr>
          <a:xfrm>
            <a:off x="1857356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7" name="Прямоугольник 436"/>
          <p:cNvSpPr/>
          <p:nvPr/>
        </p:nvSpPr>
        <p:spPr>
          <a:xfrm>
            <a:off x="1357290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8" name="Прямоугольник 437"/>
          <p:cNvSpPr/>
          <p:nvPr/>
        </p:nvSpPr>
        <p:spPr>
          <a:xfrm>
            <a:off x="857224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9" name="Прямоугольник 438"/>
          <p:cNvSpPr/>
          <p:nvPr/>
        </p:nvSpPr>
        <p:spPr>
          <a:xfrm>
            <a:off x="1857356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" name="Прямоугольник 439"/>
          <p:cNvSpPr/>
          <p:nvPr/>
        </p:nvSpPr>
        <p:spPr>
          <a:xfrm>
            <a:off x="2857488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1" name="Прямоугольник 440"/>
          <p:cNvSpPr/>
          <p:nvPr/>
        </p:nvSpPr>
        <p:spPr>
          <a:xfrm>
            <a:off x="3357554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2" name="Прямоугольник 441"/>
          <p:cNvSpPr/>
          <p:nvPr/>
        </p:nvSpPr>
        <p:spPr>
          <a:xfrm>
            <a:off x="2857488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3" name="Прямоугольник 442"/>
          <p:cNvSpPr/>
          <p:nvPr/>
        </p:nvSpPr>
        <p:spPr>
          <a:xfrm>
            <a:off x="3357554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4" name="Прямоугольник 443"/>
          <p:cNvSpPr/>
          <p:nvPr/>
        </p:nvSpPr>
        <p:spPr>
          <a:xfrm>
            <a:off x="3857620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5" name="Прямоугольник 444"/>
          <p:cNvSpPr/>
          <p:nvPr/>
        </p:nvSpPr>
        <p:spPr>
          <a:xfrm>
            <a:off x="2857488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6" name="Прямоугольник 445"/>
          <p:cNvSpPr/>
          <p:nvPr/>
        </p:nvSpPr>
        <p:spPr>
          <a:xfrm>
            <a:off x="3357554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7" name="Прямоугольник 446"/>
          <p:cNvSpPr/>
          <p:nvPr/>
        </p:nvSpPr>
        <p:spPr>
          <a:xfrm>
            <a:off x="1857356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8" name="Прямоугольник 447"/>
          <p:cNvSpPr/>
          <p:nvPr/>
        </p:nvSpPr>
        <p:spPr>
          <a:xfrm>
            <a:off x="1357290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9" name="Прямоугольник 448"/>
          <p:cNvSpPr/>
          <p:nvPr/>
        </p:nvSpPr>
        <p:spPr>
          <a:xfrm>
            <a:off x="1857356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" name="Прямоугольник 449"/>
          <p:cNvSpPr/>
          <p:nvPr/>
        </p:nvSpPr>
        <p:spPr>
          <a:xfrm>
            <a:off x="1357290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1" name="Прямоугольник 450"/>
          <p:cNvSpPr/>
          <p:nvPr/>
        </p:nvSpPr>
        <p:spPr>
          <a:xfrm>
            <a:off x="857224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2" name="Прямоугольник 451"/>
          <p:cNvSpPr/>
          <p:nvPr/>
        </p:nvSpPr>
        <p:spPr>
          <a:xfrm>
            <a:off x="357158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3" name="Прямоугольник 452"/>
          <p:cNvSpPr/>
          <p:nvPr/>
        </p:nvSpPr>
        <p:spPr>
          <a:xfrm>
            <a:off x="357158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4" name="Прямоугольник 453"/>
          <p:cNvSpPr/>
          <p:nvPr/>
        </p:nvSpPr>
        <p:spPr>
          <a:xfrm>
            <a:off x="1857356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5" name="Прямоугольник 454"/>
          <p:cNvSpPr/>
          <p:nvPr/>
        </p:nvSpPr>
        <p:spPr>
          <a:xfrm>
            <a:off x="2857488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6" name="Прямоугольник 455"/>
          <p:cNvSpPr/>
          <p:nvPr/>
        </p:nvSpPr>
        <p:spPr>
          <a:xfrm>
            <a:off x="3357554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7" name="Прямоугольник 456"/>
          <p:cNvSpPr/>
          <p:nvPr/>
        </p:nvSpPr>
        <p:spPr>
          <a:xfrm>
            <a:off x="3857620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8" name="Прямоугольник 457"/>
          <p:cNvSpPr/>
          <p:nvPr/>
        </p:nvSpPr>
        <p:spPr>
          <a:xfrm>
            <a:off x="4357686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9" name="Прямоугольник 458"/>
          <p:cNvSpPr/>
          <p:nvPr/>
        </p:nvSpPr>
        <p:spPr>
          <a:xfrm>
            <a:off x="2857488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0" name="Прямоугольник 459"/>
          <p:cNvSpPr/>
          <p:nvPr/>
        </p:nvSpPr>
        <p:spPr>
          <a:xfrm>
            <a:off x="3357554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1" name="Прямоугольник 460"/>
          <p:cNvSpPr/>
          <p:nvPr/>
        </p:nvSpPr>
        <p:spPr>
          <a:xfrm>
            <a:off x="3857620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2" name="Прямоугольник 461"/>
          <p:cNvSpPr/>
          <p:nvPr/>
        </p:nvSpPr>
        <p:spPr>
          <a:xfrm>
            <a:off x="4357686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3" name="Прямоугольник 462"/>
          <p:cNvSpPr/>
          <p:nvPr/>
        </p:nvSpPr>
        <p:spPr>
          <a:xfrm>
            <a:off x="4857752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4" name="Прямоугольник 463"/>
          <p:cNvSpPr/>
          <p:nvPr/>
        </p:nvSpPr>
        <p:spPr>
          <a:xfrm>
            <a:off x="1857356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5" name="Прямоугольник 464"/>
          <p:cNvSpPr/>
          <p:nvPr/>
        </p:nvSpPr>
        <p:spPr>
          <a:xfrm>
            <a:off x="1357290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6" name="Прямоугольник 465"/>
          <p:cNvSpPr/>
          <p:nvPr/>
        </p:nvSpPr>
        <p:spPr>
          <a:xfrm>
            <a:off x="857224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7" name="Прямоугольник 466"/>
          <p:cNvSpPr/>
          <p:nvPr/>
        </p:nvSpPr>
        <p:spPr>
          <a:xfrm>
            <a:off x="1857356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8" name="Прямоугольник 467"/>
          <p:cNvSpPr/>
          <p:nvPr/>
        </p:nvSpPr>
        <p:spPr>
          <a:xfrm>
            <a:off x="1357290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9" name="Прямоугольник 468"/>
          <p:cNvSpPr/>
          <p:nvPr/>
        </p:nvSpPr>
        <p:spPr>
          <a:xfrm>
            <a:off x="857224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0" name="Прямоугольник 469"/>
          <p:cNvSpPr/>
          <p:nvPr/>
        </p:nvSpPr>
        <p:spPr>
          <a:xfrm>
            <a:off x="357158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1" name="Прямоугольник 470"/>
          <p:cNvSpPr/>
          <p:nvPr/>
        </p:nvSpPr>
        <p:spPr>
          <a:xfrm>
            <a:off x="2857488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2" name="Прямоугольник 471"/>
          <p:cNvSpPr/>
          <p:nvPr/>
        </p:nvSpPr>
        <p:spPr>
          <a:xfrm>
            <a:off x="1857356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3" name="Прямоугольник 472"/>
          <p:cNvSpPr/>
          <p:nvPr/>
        </p:nvSpPr>
        <p:spPr>
          <a:xfrm>
            <a:off x="1357290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4" name="Прямоугольник 473"/>
          <p:cNvSpPr/>
          <p:nvPr/>
        </p:nvSpPr>
        <p:spPr>
          <a:xfrm>
            <a:off x="857224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5" name="Прямоугольник 474"/>
          <p:cNvSpPr/>
          <p:nvPr/>
        </p:nvSpPr>
        <p:spPr>
          <a:xfrm>
            <a:off x="357158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6" name="Прямоугольник 475"/>
          <p:cNvSpPr/>
          <p:nvPr/>
        </p:nvSpPr>
        <p:spPr>
          <a:xfrm>
            <a:off x="2857488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7" name="Прямоугольник 476"/>
          <p:cNvSpPr/>
          <p:nvPr/>
        </p:nvSpPr>
        <p:spPr>
          <a:xfrm>
            <a:off x="3357554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8" name="Прямоугольник 477"/>
          <p:cNvSpPr/>
          <p:nvPr/>
        </p:nvSpPr>
        <p:spPr>
          <a:xfrm>
            <a:off x="1857356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9" name="Прямоугольник 478"/>
          <p:cNvSpPr/>
          <p:nvPr/>
        </p:nvSpPr>
        <p:spPr>
          <a:xfrm>
            <a:off x="1357290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0" name="Прямоугольник 479"/>
          <p:cNvSpPr/>
          <p:nvPr/>
        </p:nvSpPr>
        <p:spPr>
          <a:xfrm>
            <a:off x="857224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1" name="Прямоугольник 480"/>
          <p:cNvSpPr/>
          <p:nvPr/>
        </p:nvSpPr>
        <p:spPr>
          <a:xfrm>
            <a:off x="357158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2" name="Прямоугольник 481"/>
          <p:cNvSpPr/>
          <p:nvPr/>
        </p:nvSpPr>
        <p:spPr>
          <a:xfrm>
            <a:off x="4357686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3" name="Прямоугольник 482"/>
          <p:cNvSpPr/>
          <p:nvPr/>
        </p:nvSpPr>
        <p:spPr>
          <a:xfrm>
            <a:off x="857224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4" name="Прямоугольник 483"/>
          <p:cNvSpPr/>
          <p:nvPr/>
        </p:nvSpPr>
        <p:spPr>
          <a:xfrm>
            <a:off x="2857488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5" name="Прямоугольник 484"/>
          <p:cNvSpPr/>
          <p:nvPr/>
        </p:nvSpPr>
        <p:spPr>
          <a:xfrm>
            <a:off x="3357554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6" name="TextBox 485"/>
          <p:cNvSpPr txBox="1"/>
          <p:nvPr/>
        </p:nvSpPr>
        <p:spPr>
          <a:xfrm>
            <a:off x="1428728" y="100010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7" name="TextBox 486"/>
          <p:cNvSpPr txBox="1"/>
          <p:nvPr/>
        </p:nvSpPr>
        <p:spPr>
          <a:xfrm>
            <a:off x="1928794" y="150017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8" name="TextBox 487"/>
          <p:cNvSpPr txBox="1"/>
          <p:nvPr/>
        </p:nvSpPr>
        <p:spPr>
          <a:xfrm>
            <a:off x="428596" y="200024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9" name="TextBox 488"/>
          <p:cNvSpPr txBox="1"/>
          <p:nvPr/>
        </p:nvSpPr>
        <p:spPr>
          <a:xfrm>
            <a:off x="0" y="242886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0" name="TextBox 489"/>
          <p:cNvSpPr txBox="1"/>
          <p:nvPr/>
        </p:nvSpPr>
        <p:spPr>
          <a:xfrm>
            <a:off x="0" y="292893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TextBox 490"/>
          <p:cNvSpPr txBox="1"/>
          <p:nvPr/>
        </p:nvSpPr>
        <p:spPr>
          <a:xfrm>
            <a:off x="1428728" y="350043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TextBox 491"/>
          <p:cNvSpPr txBox="1"/>
          <p:nvPr/>
        </p:nvSpPr>
        <p:spPr>
          <a:xfrm>
            <a:off x="428596" y="39290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TextBox 492"/>
          <p:cNvSpPr txBox="1"/>
          <p:nvPr/>
        </p:nvSpPr>
        <p:spPr>
          <a:xfrm>
            <a:off x="0" y="450057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TextBox 498"/>
          <p:cNvSpPr txBox="1"/>
          <p:nvPr/>
        </p:nvSpPr>
        <p:spPr>
          <a:xfrm>
            <a:off x="5286380" y="500042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0" name="TextBox 499"/>
          <p:cNvSpPr txBox="1"/>
          <p:nvPr/>
        </p:nvSpPr>
        <p:spPr>
          <a:xfrm>
            <a:off x="4857752" y="500042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TextBox 500"/>
          <p:cNvSpPr txBox="1"/>
          <p:nvPr/>
        </p:nvSpPr>
        <p:spPr>
          <a:xfrm>
            <a:off x="4357686" y="50004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TextBox 501"/>
          <p:cNvSpPr txBox="1"/>
          <p:nvPr/>
        </p:nvSpPr>
        <p:spPr>
          <a:xfrm>
            <a:off x="3857620" y="50004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3" name="TextBox 502"/>
          <p:cNvSpPr txBox="1"/>
          <p:nvPr/>
        </p:nvSpPr>
        <p:spPr>
          <a:xfrm>
            <a:off x="3286116" y="500042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4" name="TextBox 503"/>
          <p:cNvSpPr txBox="1"/>
          <p:nvPr/>
        </p:nvSpPr>
        <p:spPr>
          <a:xfrm>
            <a:off x="2786050" y="50004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5" name="TextBox 504"/>
          <p:cNvSpPr txBox="1"/>
          <p:nvPr/>
        </p:nvSpPr>
        <p:spPr>
          <a:xfrm>
            <a:off x="2357422" y="500042"/>
            <a:ext cx="434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TextBox 505"/>
          <p:cNvSpPr txBox="1"/>
          <p:nvPr/>
        </p:nvSpPr>
        <p:spPr>
          <a:xfrm>
            <a:off x="1785918" y="50004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7" name="TextBox 506"/>
          <p:cNvSpPr txBox="1"/>
          <p:nvPr/>
        </p:nvSpPr>
        <p:spPr>
          <a:xfrm>
            <a:off x="1285852" y="500042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8" name="TextBox 507"/>
          <p:cNvSpPr txBox="1"/>
          <p:nvPr/>
        </p:nvSpPr>
        <p:spPr>
          <a:xfrm>
            <a:off x="857224" y="50004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9" name="TextBox 508"/>
          <p:cNvSpPr txBox="1"/>
          <p:nvPr/>
        </p:nvSpPr>
        <p:spPr>
          <a:xfrm>
            <a:off x="1857356" y="1000108"/>
            <a:ext cx="434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0" name="TextBox 509"/>
          <p:cNvSpPr txBox="1"/>
          <p:nvPr/>
        </p:nvSpPr>
        <p:spPr>
          <a:xfrm>
            <a:off x="2285984" y="1000108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1" name="TextBox 510"/>
          <p:cNvSpPr txBox="1"/>
          <p:nvPr/>
        </p:nvSpPr>
        <p:spPr>
          <a:xfrm>
            <a:off x="2786050" y="1000108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" name="TextBox 511"/>
          <p:cNvSpPr txBox="1"/>
          <p:nvPr/>
        </p:nvSpPr>
        <p:spPr>
          <a:xfrm>
            <a:off x="3357554" y="1000108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" name="TextBox 512"/>
          <p:cNvSpPr txBox="1"/>
          <p:nvPr/>
        </p:nvSpPr>
        <p:spPr>
          <a:xfrm>
            <a:off x="2786050" y="2000240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" name="TextBox 513"/>
          <p:cNvSpPr txBox="1"/>
          <p:nvPr/>
        </p:nvSpPr>
        <p:spPr>
          <a:xfrm>
            <a:off x="4286248" y="4000504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" name="TextBox 514"/>
          <p:cNvSpPr txBox="1"/>
          <p:nvPr/>
        </p:nvSpPr>
        <p:spPr>
          <a:xfrm>
            <a:off x="285720" y="4500570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6" name="TextBox 515"/>
          <p:cNvSpPr txBox="1"/>
          <p:nvPr/>
        </p:nvSpPr>
        <p:spPr>
          <a:xfrm>
            <a:off x="285720" y="5000636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7" name="TextBox 516"/>
          <p:cNvSpPr txBox="1"/>
          <p:nvPr/>
        </p:nvSpPr>
        <p:spPr>
          <a:xfrm>
            <a:off x="785786" y="5500702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00034" y="42860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6215074" y="500042"/>
            <a:ext cx="2143140" cy="50006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Подсказка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thekonst.net/data/pictures/097/009.1024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828800"/>
            <a:ext cx="3200400" cy="429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83"/>
          <p:cNvSpPr/>
          <p:nvPr/>
        </p:nvSpPr>
        <p:spPr>
          <a:xfrm>
            <a:off x="5429256" y="1071546"/>
            <a:ext cx="3357586" cy="52864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Растения этого семейства важные зерновые культуры. Их характерной особенностью является то, что стебель у них соломина, цветки лишены венчика и собраны в соцветия колос, метёлка, початок. </a:t>
            </a:r>
            <a:endParaRPr lang="ru-RU" sz="2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Управляющая кнопка: далее 84">
            <a:hlinkClick r:id="" action="ppaction://hlinkshowjump?jump=nextslide" highlightClick="1"/>
          </p:cNvPr>
          <p:cNvSpPr/>
          <p:nvPr/>
        </p:nvSpPr>
        <p:spPr>
          <a:xfrm>
            <a:off x="8429652" y="6387088"/>
            <a:ext cx="714348" cy="470912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TextBox 165"/>
          <p:cNvSpPr txBox="1"/>
          <p:nvPr/>
        </p:nvSpPr>
        <p:spPr>
          <a:xfrm>
            <a:off x="-142908" y="5000636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-142908" y="5500702"/>
            <a:ext cx="858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2357422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Прямоугольник 173"/>
          <p:cNvSpPr/>
          <p:nvPr/>
        </p:nvSpPr>
        <p:spPr>
          <a:xfrm>
            <a:off x="1357290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рямоугольник 174"/>
          <p:cNvSpPr/>
          <p:nvPr/>
        </p:nvSpPr>
        <p:spPr>
          <a:xfrm>
            <a:off x="2357422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Прямоугольник 175"/>
          <p:cNvSpPr/>
          <p:nvPr/>
        </p:nvSpPr>
        <p:spPr>
          <a:xfrm>
            <a:off x="2357422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Прямоугольник 176"/>
          <p:cNvSpPr/>
          <p:nvPr/>
        </p:nvSpPr>
        <p:spPr>
          <a:xfrm>
            <a:off x="2357422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рямоугольник 177"/>
          <p:cNvSpPr/>
          <p:nvPr/>
        </p:nvSpPr>
        <p:spPr>
          <a:xfrm>
            <a:off x="2357422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2357422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>
            <a:off x="2357422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рямоугольник 180"/>
          <p:cNvSpPr/>
          <p:nvPr/>
        </p:nvSpPr>
        <p:spPr>
          <a:xfrm>
            <a:off x="2857488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рямоугольник 181"/>
          <p:cNvSpPr/>
          <p:nvPr/>
        </p:nvSpPr>
        <p:spPr>
          <a:xfrm>
            <a:off x="2357422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>
            <a:off x="2357422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рямоугольник 183"/>
          <p:cNvSpPr/>
          <p:nvPr/>
        </p:nvSpPr>
        <p:spPr>
          <a:xfrm>
            <a:off x="2357422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Прямоугольник 184"/>
          <p:cNvSpPr/>
          <p:nvPr/>
        </p:nvSpPr>
        <p:spPr>
          <a:xfrm>
            <a:off x="2357422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Прямоугольник 185"/>
          <p:cNvSpPr/>
          <p:nvPr/>
        </p:nvSpPr>
        <p:spPr>
          <a:xfrm>
            <a:off x="1857356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" name="Прямоугольник 186"/>
          <p:cNvSpPr/>
          <p:nvPr/>
        </p:nvSpPr>
        <p:spPr>
          <a:xfrm>
            <a:off x="857224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Прямоугольник 187"/>
          <p:cNvSpPr/>
          <p:nvPr/>
        </p:nvSpPr>
        <p:spPr>
          <a:xfrm>
            <a:off x="3357554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рямоугольник 188"/>
          <p:cNvSpPr/>
          <p:nvPr/>
        </p:nvSpPr>
        <p:spPr>
          <a:xfrm>
            <a:off x="3857620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4357686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1" name="Прямоугольник 190"/>
          <p:cNvSpPr/>
          <p:nvPr/>
        </p:nvSpPr>
        <p:spPr>
          <a:xfrm>
            <a:off x="4857752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2" name="Прямоугольник 191"/>
          <p:cNvSpPr/>
          <p:nvPr/>
        </p:nvSpPr>
        <p:spPr>
          <a:xfrm>
            <a:off x="5357818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Прямоугольник 192"/>
          <p:cNvSpPr/>
          <p:nvPr/>
        </p:nvSpPr>
        <p:spPr>
          <a:xfrm>
            <a:off x="1857356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" name="Прямоугольник 193"/>
          <p:cNvSpPr/>
          <p:nvPr/>
        </p:nvSpPr>
        <p:spPr>
          <a:xfrm>
            <a:off x="1357290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Прямоугольник 194"/>
          <p:cNvSpPr/>
          <p:nvPr/>
        </p:nvSpPr>
        <p:spPr>
          <a:xfrm>
            <a:off x="857224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Прямоугольник 195"/>
          <p:cNvSpPr/>
          <p:nvPr/>
        </p:nvSpPr>
        <p:spPr>
          <a:xfrm>
            <a:off x="1857356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Прямоугольник 196"/>
          <p:cNvSpPr/>
          <p:nvPr/>
        </p:nvSpPr>
        <p:spPr>
          <a:xfrm>
            <a:off x="2857488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8" name="Прямоугольник 197"/>
          <p:cNvSpPr/>
          <p:nvPr/>
        </p:nvSpPr>
        <p:spPr>
          <a:xfrm>
            <a:off x="3357554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9" name="Прямоугольник 198"/>
          <p:cNvSpPr/>
          <p:nvPr/>
        </p:nvSpPr>
        <p:spPr>
          <a:xfrm>
            <a:off x="2857488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Прямоугольник 199"/>
          <p:cNvSpPr/>
          <p:nvPr/>
        </p:nvSpPr>
        <p:spPr>
          <a:xfrm>
            <a:off x="3357554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Прямоугольник 200"/>
          <p:cNvSpPr/>
          <p:nvPr/>
        </p:nvSpPr>
        <p:spPr>
          <a:xfrm>
            <a:off x="3857620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Прямоугольник 201"/>
          <p:cNvSpPr/>
          <p:nvPr/>
        </p:nvSpPr>
        <p:spPr>
          <a:xfrm>
            <a:off x="2857488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3" name="Прямоугольник 202"/>
          <p:cNvSpPr/>
          <p:nvPr/>
        </p:nvSpPr>
        <p:spPr>
          <a:xfrm>
            <a:off x="3357554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" name="Прямоугольник 203"/>
          <p:cNvSpPr/>
          <p:nvPr/>
        </p:nvSpPr>
        <p:spPr>
          <a:xfrm>
            <a:off x="1857356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" name="Прямоугольник 204"/>
          <p:cNvSpPr/>
          <p:nvPr/>
        </p:nvSpPr>
        <p:spPr>
          <a:xfrm>
            <a:off x="1357290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" name="Прямоугольник 205"/>
          <p:cNvSpPr/>
          <p:nvPr/>
        </p:nvSpPr>
        <p:spPr>
          <a:xfrm>
            <a:off x="1857356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" name="Прямоугольник 206"/>
          <p:cNvSpPr/>
          <p:nvPr/>
        </p:nvSpPr>
        <p:spPr>
          <a:xfrm>
            <a:off x="1357290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8" name="Прямоугольник 207"/>
          <p:cNvSpPr/>
          <p:nvPr/>
        </p:nvSpPr>
        <p:spPr>
          <a:xfrm>
            <a:off x="857224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9" name="Прямоугольник 208"/>
          <p:cNvSpPr/>
          <p:nvPr/>
        </p:nvSpPr>
        <p:spPr>
          <a:xfrm>
            <a:off x="357158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0" name="Прямоугольник 209"/>
          <p:cNvSpPr/>
          <p:nvPr/>
        </p:nvSpPr>
        <p:spPr>
          <a:xfrm>
            <a:off x="357158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рямоугольник 210"/>
          <p:cNvSpPr/>
          <p:nvPr/>
        </p:nvSpPr>
        <p:spPr>
          <a:xfrm>
            <a:off x="1857356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рямоугольник 211"/>
          <p:cNvSpPr/>
          <p:nvPr/>
        </p:nvSpPr>
        <p:spPr>
          <a:xfrm>
            <a:off x="2857488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3" name="Прямоугольник 212"/>
          <p:cNvSpPr/>
          <p:nvPr/>
        </p:nvSpPr>
        <p:spPr>
          <a:xfrm>
            <a:off x="3357554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Прямоугольник 213"/>
          <p:cNvSpPr/>
          <p:nvPr/>
        </p:nvSpPr>
        <p:spPr>
          <a:xfrm>
            <a:off x="3857620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" name="Прямоугольник 214"/>
          <p:cNvSpPr/>
          <p:nvPr/>
        </p:nvSpPr>
        <p:spPr>
          <a:xfrm>
            <a:off x="4357686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6" name="Прямоугольник 215"/>
          <p:cNvSpPr/>
          <p:nvPr/>
        </p:nvSpPr>
        <p:spPr>
          <a:xfrm>
            <a:off x="2857488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Прямоугольник 216"/>
          <p:cNvSpPr/>
          <p:nvPr/>
        </p:nvSpPr>
        <p:spPr>
          <a:xfrm>
            <a:off x="3357554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" name="Прямоугольник 217"/>
          <p:cNvSpPr/>
          <p:nvPr/>
        </p:nvSpPr>
        <p:spPr>
          <a:xfrm>
            <a:off x="3857620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" name="Прямоугольник 218"/>
          <p:cNvSpPr/>
          <p:nvPr/>
        </p:nvSpPr>
        <p:spPr>
          <a:xfrm>
            <a:off x="4357686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" name="Прямоугольник 219"/>
          <p:cNvSpPr/>
          <p:nvPr/>
        </p:nvSpPr>
        <p:spPr>
          <a:xfrm>
            <a:off x="4857752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Прямоугольник 220"/>
          <p:cNvSpPr/>
          <p:nvPr/>
        </p:nvSpPr>
        <p:spPr>
          <a:xfrm>
            <a:off x="1857356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" name="Прямоугольник 221"/>
          <p:cNvSpPr/>
          <p:nvPr/>
        </p:nvSpPr>
        <p:spPr>
          <a:xfrm>
            <a:off x="1357290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3" name="Прямоугольник 222"/>
          <p:cNvSpPr/>
          <p:nvPr/>
        </p:nvSpPr>
        <p:spPr>
          <a:xfrm>
            <a:off x="857224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" name="Прямоугольник 223"/>
          <p:cNvSpPr/>
          <p:nvPr/>
        </p:nvSpPr>
        <p:spPr>
          <a:xfrm>
            <a:off x="1857356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1357290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6" name="Прямоугольник 225"/>
          <p:cNvSpPr/>
          <p:nvPr/>
        </p:nvSpPr>
        <p:spPr>
          <a:xfrm>
            <a:off x="857224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" name="Прямоугольник 226"/>
          <p:cNvSpPr/>
          <p:nvPr/>
        </p:nvSpPr>
        <p:spPr>
          <a:xfrm>
            <a:off x="357158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" name="Прямоугольник 227"/>
          <p:cNvSpPr/>
          <p:nvPr/>
        </p:nvSpPr>
        <p:spPr>
          <a:xfrm>
            <a:off x="2857488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9" name="Прямоугольник 228"/>
          <p:cNvSpPr/>
          <p:nvPr/>
        </p:nvSpPr>
        <p:spPr>
          <a:xfrm>
            <a:off x="1857356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0" name="Прямоугольник 229"/>
          <p:cNvSpPr/>
          <p:nvPr/>
        </p:nvSpPr>
        <p:spPr>
          <a:xfrm>
            <a:off x="1357290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1" name="Прямоугольник 230"/>
          <p:cNvSpPr/>
          <p:nvPr/>
        </p:nvSpPr>
        <p:spPr>
          <a:xfrm>
            <a:off x="857224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Прямоугольник 231"/>
          <p:cNvSpPr/>
          <p:nvPr/>
        </p:nvSpPr>
        <p:spPr>
          <a:xfrm>
            <a:off x="357158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" name="Прямоугольник 232"/>
          <p:cNvSpPr/>
          <p:nvPr/>
        </p:nvSpPr>
        <p:spPr>
          <a:xfrm>
            <a:off x="2857488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Прямоугольник 233"/>
          <p:cNvSpPr/>
          <p:nvPr/>
        </p:nvSpPr>
        <p:spPr>
          <a:xfrm>
            <a:off x="3357554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Прямоугольник 234"/>
          <p:cNvSpPr/>
          <p:nvPr/>
        </p:nvSpPr>
        <p:spPr>
          <a:xfrm>
            <a:off x="1857356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Прямоугольник 235"/>
          <p:cNvSpPr/>
          <p:nvPr/>
        </p:nvSpPr>
        <p:spPr>
          <a:xfrm>
            <a:off x="1357290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Прямоугольник 236"/>
          <p:cNvSpPr/>
          <p:nvPr/>
        </p:nvSpPr>
        <p:spPr>
          <a:xfrm>
            <a:off x="857224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Прямоугольник 237"/>
          <p:cNvSpPr/>
          <p:nvPr/>
        </p:nvSpPr>
        <p:spPr>
          <a:xfrm>
            <a:off x="357158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Прямоугольник 238"/>
          <p:cNvSpPr/>
          <p:nvPr/>
        </p:nvSpPr>
        <p:spPr>
          <a:xfrm>
            <a:off x="4357686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Прямоугольник 239"/>
          <p:cNvSpPr/>
          <p:nvPr/>
        </p:nvSpPr>
        <p:spPr>
          <a:xfrm>
            <a:off x="857224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1" name="Прямоугольник 240"/>
          <p:cNvSpPr/>
          <p:nvPr/>
        </p:nvSpPr>
        <p:spPr>
          <a:xfrm>
            <a:off x="2857488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Прямоугольник 241"/>
          <p:cNvSpPr/>
          <p:nvPr/>
        </p:nvSpPr>
        <p:spPr>
          <a:xfrm>
            <a:off x="3357554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TextBox 242"/>
          <p:cNvSpPr txBox="1"/>
          <p:nvPr/>
        </p:nvSpPr>
        <p:spPr>
          <a:xfrm>
            <a:off x="1428728" y="100010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1928794" y="150017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428596" y="200024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0" y="242886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0" y="292893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1428728" y="350043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428596" y="39290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0" y="450057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2357422" y="1500174"/>
            <a:ext cx="40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2857488" y="1500174"/>
            <a:ext cx="490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3357554" y="150017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3857620" y="1500174"/>
            <a:ext cx="48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4357686" y="1500174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5286380" y="500042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4857752" y="500042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4357686" y="50004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3857620" y="50004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3286116" y="500042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2786050" y="50004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2357422" y="500042"/>
            <a:ext cx="434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1785918" y="50004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1285852" y="500042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857224" y="50004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1857356" y="1000108"/>
            <a:ext cx="434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2285984" y="1000108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2786050" y="1000108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3357554" y="1000108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4" name="TextBox 273"/>
          <p:cNvSpPr txBox="1"/>
          <p:nvPr/>
        </p:nvSpPr>
        <p:spPr>
          <a:xfrm>
            <a:off x="2786050" y="2000240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4286248" y="4000504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285720" y="4500570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285720" y="5000636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785786" y="5500702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00034" y="42860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6215074" y="500042"/>
            <a:ext cx="2143140" cy="50006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Подсказка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tihomirsvetlana.narod.ru/images/p42_pshenica-myagkaya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828800"/>
            <a:ext cx="3200400" cy="429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83"/>
          <p:cNvSpPr/>
          <p:nvPr/>
        </p:nvSpPr>
        <p:spPr>
          <a:xfrm>
            <a:off x="5357818" y="1071546"/>
            <a:ext cx="3429024" cy="52149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Это теплолюбивое растение из семейства бобовых. Оно не переносит заморозков. Ценное пищевое растение, в его семенах содержится белка больше чем в мясе. В названии этого растения звучат ноты.</a:t>
            </a:r>
            <a:endParaRPr lang="ru-RU" sz="2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Управляющая кнопка: далее 84">
            <a:hlinkClick r:id="" action="ppaction://hlinkshowjump?jump=nextslide" highlightClick="1"/>
          </p:cNvPr>
          <p:cNvSpPr/>
          <p:nvPr/>
        </p:nvSpPr>
        <p:spPr>
          <a:xfrm>
            <a:off x="8429652" y="6387088"/>
            <a:ext cx="714348" cy="470912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TextBox 98"/>
          <p:cNvSpPr txBox="1"/>
          <p:nvPr/>
        </p:nvSpPr>
        <p:spPr>
          <a:xfrm>
            <a:off x="-142908" y="5000636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-142908" y="5500702"/>
            <a:ext cx="858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2357422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1357290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2357422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2357422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2357422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2357422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2357422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2357422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2857488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2357422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2357422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357422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2357422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1857356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857224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3357554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3857620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4357686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4857752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5357818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1857356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1357290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857224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1857356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2857488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3357554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2857488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3357554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3857620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2857488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3357554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рямоугольник 138"/>
          <p:cNvSpPr/>
          <p:nvPr/>
        </p:nvSpPr>
        <p:spPr>
          <a:xfrm>
            <a:off x="1857356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1357290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1857356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рямоугольник 141"/>
          <p:cNvSpPr/>
          <p:nvPr/>
        </p:nvSpPr>
        <p:spPr>
          <a:xfrm>
            <a:off x="1357290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Прямоугольник 142"/>
          <p:cNvSpPr/>
          <p:nvPr/>
        </p:nvSpPr>
        <p:spPr>
          <a:xfrm>
            <a:off x="857224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Прямоугольник 143"/>
          <p:cNvSpPr/>
          <p:nvPr/>
        </p:nvSpPr>
        <p:spPr>
          <a:xfrm>
            <a:off x="357158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357158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Прямоугольник 145"/>
          <p:cNvSpPr/>
          <p:nvPr/>
        </p:nvSpPr>
        <p:spPr>
          <a:xfrm>
            <a:off x="1857356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Прямоугольник 146"/>
          <p:cNvSpPr/>
          <p:nvPr/>
        </p:nvSpPr>
        <p:spPr>
          <a:xfrm>
            <a:off x="2857488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Прямоугольник 147"/>
          <p:cNvSpPr/>
          <p:nvPr/>
        </p:nvSpPr>
        <p:spPr>
          <a:xfrm>
            <a:off x="3357554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Прямоугольник 148"/>
          <p:cNvSpPr/>
          <p:nvPr/>
        </p:nvSpPr>
        <p:spPr>
          <a:xfrm>
            <a:off x="3857620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Прямоугольник 149"/>
          <p:cNvSpPr/>
          <p:nvPr/>
        </p:nvSpPr>
        <p:spPr>
          <a:xfrm>
            <a:off x="4357686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Прямоугольник 150"/>
          <p:cNvSpPr/>
          <p:nvPr/>
        </p:nvSpPr>
        <p:spPr>
          <a:xfrm>
            <a:off x="2857488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Прямоугольник 151"/>
          <p:cNvSpPr/>
          <p:nvPr/>
        </p:nvSpPr>
        <p:spPr>
          <a:xfrm>
            <a:off x="3357554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Прямоугольник 152"/>
          <p:cNvSpPr/>
          <p:nvPr/>
        </p:nvSpPr>
        <p:spPr>
          <a:xfrm>
            <a:off x="3857620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Прямоугольник 153"/>
          <p:cNvSpPr/>
          <p:nvPr/>
        </p:nvSpPr>
        <p:spPr>
          <a:xfrm>
            <a:off x="4357686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Прямоугольник 154"/>
          <p:cNvSpPr/>
          <p:nvPr/>
        </p:nvSpPr>
        <p:spPr>
          <a:xfrm>
            <a:off x="4857752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Прямоугольник 155"/>
          <p:cNvSpPr/>
          <p:nvPr/>
        </p:nvSpPr>
        <p:spPr>
          <a:xfrm>
            <a:off x="1857356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Прямоугольник 156"/>
          <p:cNvSpPr/>
          <p:nvPr/>
        </p:nvSpPr>
        <p:spPr>
          <a:xfrm>
            <a:off x="1357290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Прямоугольник 157"/>
          <p:cNvSpPr/>
          <p:nvPr/>
        </p:nvSpPr>
        <p:spPr>
          <a:xfrm>
            <a:off x="857224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Прямоугольник 158"/>
          <p:cNvSpPr/>
          <p:nvPr/>
        </p:nvSpPr>
        <p:spPr>
          <a:xfrm>
            <a:off x="1857356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Прямоугольник 159"/>
          <p:cNvSpPr/>
          <p:nvPr/>
        </p:nvSpPr>
        <p:spPr>
          <a:xfrm>
            <a:off x="1357290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 160"/>
          <p:cNvSpPr/>
          <p:nvPr/>
        </p:nvSpPr>
        <p:spPr>
          <a:xfrm>
            <a:off x="857224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Прямоугольник 161"/>
          <p:cNvSpPr/>
          <p:nvPr/>
        </p:nvSpPr>
        <p:spPr>
          <a:xfrm>
            <a:off x="357158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Прямоугольник 162"/>
          <p:cNvSpPr/>
          <p:nvPr/>
        </p:nvSpPr>
        <p:spPr>
          <a:xfrm>
            <a:off x="2857488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Прямоугольник 163"/>
          <p:cNvSpPr/>
          <p:nvPr/>
        </p:nvSpPr>
        <p:spPr>
          <a:xfrm>
            <a:off x="1857356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Прямоугольник 164"/>
          <p:cNvSpPr/>
          <p:nvPr/>
        </p:nvSpPr>
        <p:spPr>
          <a:xfrm>
            <a:off x="1357290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Прямоугольник 165"/>
          <p:cNvSpPr/>
          <p:nvPr/>
        </p:nvSpPr>
        <p:spPr>
          <a:xfrm>
            <a:off x="857224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Прямоугольник 166"/>
          <p:cNvSpPr/>
          <p:nvPr/>
        </p:nvSpPr>
        <p:spPr>
          <a:xfrm>
            <a:off x="357158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Прямоугольник 167"/>
          <p:cNvSpPr/>
          <p:nvPr/>
        </p:nvSpPr>
        <p:spPr>
          <a:xfrm>
            <a:off x="2857488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Прямоугольник 168"/>
          <p:cNvSpPr/>
          <p:nvPr/>
        </p:nvSpPr>
        <p:spPr>
          <a:xfrm>
            <a:off x="3357554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Прямоугольник 169"/>
          <p:cNvSpPr/>
          <p:nvPr/>
        </p:nvSpPr>
        <p:spPr>
          <a:xfrm>
            <a:off x="1857356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Прямоугольник 170"/>
          <p:cNvSpPr/>
          <p:nvPr/>
        </p:nvSpPr>
        <p:spPr>
          <a:xfrm>
            <a:off x="1357290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Прямоугольник 171"/>
          <p:cNvSpPr/>
          <p:nvPr/>
        </p:nvSpPr>
        <p:spPr>
          <a:xfrm>
            <a:off x="857224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Прямоугольник 172"/>
          <p:cNvSpPr/>
          <p:nvPr/>
        </p:nvSpPr>
        <p:spPr>
          <a:xfrm>
            <a:off x="357158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Прямоугольник 173"/>
          <p:cNvSpPr/>
          <p:nvPr/>
        </p:nvSpPr>
        <p:spPr>
          <a:xfrm>
            <a:off x="4357686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рямоугольник 174"/>
          <p:cNvSpPr/>
          <p:nvPr/>
        </p:nvSpPr>
        <p:spPr>
          <a:xfrm>
            <a:off x="857224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Прямоугольник 175"/>
          <p:cNvSpPr/>
          <p:nvPr/>
        </p:nvSpPr>
        <p:spPr>
          <a:xfrm>
            <a:off x="2857488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Прямоугольник 176"/>
          <p:cNvSpPr/>
          <p:nvPr/>
        </p:nvSpPr>
        <p:spPr>
          <a:xfrm>
            <a:off x="3357554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TextBox 177"/>
          <p:cNvSpPr txBox="1"/>
          <p:nvPr/>
        </p:nvSpPr>
        <p:spPr>
          <a:xfrm>
            <a:off x="500034" y="42860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1428728" y="100010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1928794" y="150017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28596" y="200024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0" y="242886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0" y="292893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1428728" y="350043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428596" y="39290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0" y="450057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2357422" y="1500174"/>
            <a:ext cx="40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2857488" y="1500174"/>
            <a:ext cx="490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3357554" y="150017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3857620" y="1500174"/>
            <a:ext cx="48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4357686" y="1500174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5286380" y="500042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4857752" y="500042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4357686" y="50004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3857620" y="50004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3286116" y="500042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2786050" y="50004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2357422" y="500042"/>
            <a:ext cx="434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1785918" y="50004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1285852" y="500042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857224" y="50004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1857356" y="1000108"/>
            <a:ext cx="434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2285984" y="1000108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2786050" y="1000108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3357554" y="1000108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785786" y="2000240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1357290" y="200024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857356" y="200024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2357422" y="200024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2786050" y="2000240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3357554" y="2000240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4286248" y="4000504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285720" y="4500570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285720" y="5000636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785786" y="5500702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6215074" y="500042"/>
            <a:ext cx="2143140" cy="50006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Подсказка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www.biologie.uni-hamburg.de/b-online/schaugarten/PhaseolusvulgarisL/BPhaseolusvulgarisL2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828800"/>
            <a:ext cx="3200400" cy="429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Прямоугольник 399"/>
          <p:cNvSpPr/>
          <p:nvPr/>
        </p:nvSpPr>
        <p:spPr>
          <a:xfrm>
            <a:off x="357158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5357818" y="1071546"/>
            <a:ext cx="3429024" cy="52149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Это пищевая культура из семейства паслёновых. Его  конусовидные плоды при созревании приобретают различную окраску. По вкусу они могут быть сладкими, жгучими и горькими. </a:t>
            </a:r>
            <a:endParaRPr lang="ru-RU" sz="2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Управляющая кнопка: далее 84">
            <a:hlinkClick r:id="" action="ppaction://hlinkshowjump?jump=nextslide" highlightClick="1"/>
          </p:cNvPr>
          <p:cNvSpPr/>
          <p:nvPr/>
        </p:nvSpPr>
        <p:spPr>
          <a:xfrm>
            <a:off x="8429652" y="6387088"/>
            <a:ext cx="714348" cy="470912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" name="Прямоугольник 249"/>
          <p:cNvSpPr/>
          <p:nvPr/>
        </p:nvSpPr>
        <p:spPr>
          <a:xfrm>
            <a:off x="2357422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Прямоугольник 250"/>
          <p:cNvSpPr/>
          <p:nvPr/>
        </p:nvSpPr>
        <p:spPr>
          <a:xfrm>
            <a:off x="1357290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Прямоугольник 251"/>
          <p:cNvSpPr/>
          <p:nvPr/>
        </p:nvSpPr>
        <p:spPr>
          <a:xfrm>
            <a:off x="2357422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Прямоугольник 252"/>
          <p:cNvSpPr/>
          <p:nvPr/>
        </p:nvSpPr>
        <p:spPr>
          <a:xfrm>
            <a:off x="2357422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4" name="Прямоугольник 253"/>
          <p:cNvSpPr/>
          <p:nvPr/>
        </p:nvSpPr>
        <p:spPr>
          <a:xfrm>
            <a:off x="2357422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5" name="Прямоугольник 254"/>
          <p:cNvSpPr/>
          <p:nvPr/>
        </p:nvSpPr>
        <p:spPr>
          <a:xfrm>
            <a:off x="2357422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" name="Прямоугольник 255"/>
          <p:cNvSpPr/>
          <p:nvPr/>
        </p:nvSpPr>
        <p:spPr>
          <a:xfrm>
            <a:off x="2357422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7" name="Прямоугольник 256"/>
          <p:cNvSpPr/>
          <p:nvPr/>
        </p:nvSpPr>
        <p:spPr>
          <a:xfrm>
            <a:off x="2357422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" name="Прямоугольник 257"/>
          <p:cNvSpPr/>
          <p:nvPr/>
        </p:nvSpPr>
        <p:spPr>
          <a:xfrm>
            <a:off x="2857488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Прямоугольник 258"/>
          <p:cNvSpPr/>
          <p:nvPr/>
        </p:nvSpPr>
        <p:spPr>
          <a:xfrm>
            <a:off x="2357422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Прямоугольник 259"/>
          <p:cNvSpPr/>
          <p:nvPr/>
        </p:nvSpPr>
        <p:spPr>
          <a:xfrm>
            <a:off x="2357422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Прямоугольник 260"/>
          <p:cNvSpPr/>
          <p:nvPr/>
        </p:nvSpPr>
        <p:spPr>
          <a:xfrm>
            <a:off x="2357422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Прямоугольник 261"/>
          <p:cNvSpPr/>
          <p:nvPr/>
        </p:nvSpPr>
        <p:spPr>
          <a:xfrm>
            <a:off x="2357422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3" name="Прямоугольник 262"/>
          <p:cNvSpPr/>
          <p:nvPr/>
        </p:nvSpPr>
        <p:spPr>
          <a:xfrm>
            <a:off x="1857356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4" name="Прямоугольник 263"/>
          <p:cNvSpPr/>
          <p:nvPr/>
        </p:nvSpPr>
        <p:spPr>
          <a:xfrm>
            <a:off x="857224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5" name="Прямоугольник 264"/>
          <p:cNvSpPr/>
          <p:nvPr/>
        </p:nvSpPr>
        <p:spPr>
          <a:xfrm>
            <a:off x="3357554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" name="Прямоугольник 265"/>
          <p:cNvSpPr/>
          <p:nvPr/>
        </p:nvSpPr>
        <p:spPr>
          <a:xfrm>
            <a:off x="3857620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7" name="Прямоугольник 266"/>
          <p:cNvSpPr/>
          <p:nvPr/>
        </p:nvSpPr>
        <p:spPr>
          <a:xfrm>
            <a:off x="4357686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8" name="Прямоугольник 267"/>
          <p:cNvSpPr/>
          <p:nvPr/>
        </p:nvSpPr>
        <p:spPr>
          <a:xfrm>
            <a:off x="4857752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9" name="Прямоугольник 268"/>
          <p:cNvSpPr/>
          <p:nvPr/>
        </p:nvSpPr>
        <p:spPr>
          <a:xfrm>
            <a:off x="5357818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0" name="Прямоугольник 269"/>
          <p:cNvSpPr/>
          <p:nvPr/>
        </p:nvSpPr>
        <p:spPr>
          <a:xfrm>
            <a:off x="1857356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1" name="Прямоугольник 270"/>
          <p:cNvSpPr/>
          <p:nvPr/>
        </p:nvSpPr>
        <p:spPr>
          <a:xfrm>
            <a:off x="1357290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2" name="Прямоугольник 271"/>
          <p:cNvSpPr/>
          <p:nvPr/>
        </p:nvSpPr>
        <p:spPr>
          <a:xfrm>
            <a:off x="857224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3" name="Прямоугольник 272"/>
          <p:cNvSpPr/>
          <p:nvPr/>
        </p:nvSpPr>
        <p:spPr>
          <a:xfrm>
            <a:off x="1857356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4" name="Прямоугольник 273"/>
          <p:cNvSpPr/>
          <p:nvPr/>
        </p:nvSpPr>
        <p:spPr>
          <a:xfrm>
            <a:off x="2857488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5" name="Прямоугольник 274"/>
          <p:cNvSpPr/>
          <p:nvPr/>
        </p:nvSpPr>
        <p:spPr>
          <a:xfrm>
            <a:off x="3357554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" name="Прямоугольник 275"/>
          <p:cNvSpPr/>
          <p:nvPr/>
        </p:nvSpPr>
        <p:spPr>
          <a:xfrm>
            <a:off x="2857488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Прямоугольник 276"/>
          <p:cNvSpPr/>
          <p:nvPr/>
        </p:nvSpPr>
        <p:spPr>
          <a:xfrm>
            <a:off x="3357554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8" name="Прямоугольник 277"/>
          <p:cNvSpPr/>
          <p:nvPr/>
        </p:nvSpPr>
        <p:spPr>
          <a:xfrm>
            <a:off x="3857620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" name="Прямоугольник 278"/>
          <p:cNvSpPr/>
          <p:nvPr/>
        </p:nvSpPr>
        <p:spPr>
          <a:xfrm>
            <a:off x="2857488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0" name="Прямоугольник 279"/>
          <p:cNvSpPr/>
          <p:nvPr/>
        </p:nvSpPr>
        <p:spPr>
          <a:xfrm>
            <a:off x="3357554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1" name="Прямоугольник 280"/>
          <p:cNvSpPr/>
          <p:nvPr/>
        </p:nvSpPr>
        <p:spPr>
          <a:xfrm>
            <a:off x="1857356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2" name="Прямоугольник 281"/>
          <p:cNvSpPr/>
          <p:nvPr/>
        </p:nvSpPr>
        <p:spPr>
          <a:xfrm>
            <a:off x="1357290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3" name="Прямоугольник 282"/>
          <p:cNvSpPr/>
          <p:nvPr/>
        </p:nvSpPr>
        <p:spPr>
          <a:xfrm>
            <a:off x="1857356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4" name="Прямоугольник 283"/>
          <p:cNvSpPr/>
          <p:nvPr/>
        </p:nvSpPr>
        <p:spPr>
          <a:xfrm>
            <a:off x="1357290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5" name="Прямоугольник 284"/>
          <p:cNvSpPr/>
          <p:nvPr/>
        </p:nvSpPr>
        <p:spPr>
          <a:xfrm>
            <a:off x="857224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" name="Прямоугольник 285"/>
          <p:cNvSpPr/>
          <p:nvPr/>
        </p:nvSpPr>
        <p:spPr>
          <a:xfrm>
            <a:off x="357158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8" name="Прямоугольник 287"/>
          <p:cNvSpPr/>
          <p:nvPr/>
        </p:nvSpPr>
        <p:spPr>
          <a:xfrm>
            <a:off x="1857356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" name="Прямоугольник 288"/>
          <p:cNvSpPr/>
          <p:nvPr/>
        </p:nvSpPr>
        <p:spPr>
          <a:xfrm>
            <a:off x="2857488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0" name="Прямоугольник 289"/>
          <p:cNvSpPr/>
          <p:nvPr/>
        </p:nvSpPr>
        <p:spPr>
          <a:xfrm>
            <a:off x="3357554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1" name="Прямоугольник 290"/>
          <p:cNvSpPr/>
          <p:nvPr/>
        </p:nvSpPr>
        <p:spPr>
          <a:xfrm>
            <a:off x="3857620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2" name="Прямоугольник 291"/>
          <p:cNvSpPr/>
          <p:nvPr/>
        </p:nvSpPr>
        <p:spPr>
          <a:xfrm>
            <a:off x="4357686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3" name="Прямоугольник 292"/>
          <p:cNvSpPr/>
          <p:nvPr/>
        </p:nvSpPr>
        <p:spPr>
          <a:xfrm>
            <a:off x="2857488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4" name="Прямоугольник 293"/>
          <p:cNvSpPr/>
          <p:nvPr/>
        </p:nvSpPr>
        <p:spPr>
          <a:xfrm>
            <a:off x="3357554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5" name="Прямоугольник 294"/>
          <p:cNvSpPr/>
          <p:nvPr/>
        </p:nvSpPr>
        <p:spPr>
          <a:xfrm>
            <a:off x="3857620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" name="Прямоугольник 295"/>
          <p:cNvSpPr/>
          <p:nvPr/>
        </p:nvSpPr>
        <p:spPr>
          <a:xfrm>
            <a:off x="4357686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7" name="Прямоугольник 296"/>
          <p:cNvSpPr/>
          <p:nvPr/>
        </p:nvSpPr>
        <p:spPr>
          <a:xfrm>
            <a:off x="4857752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8" name="Прямоугольник 297"/>
          <p:cNvSpPr/>
          <p:nvPr/>
        </p:nvSpPr>
        <p:spPr>
          <a:xfrm>
            <a:off x="1857356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" name="Прямоугольник 298"/>
          <p:cNvSpPr/>
          <p:nvPr/>
        </p:nvSpPr>
        <p:spPr>
          <a:xfrm>
            <a:off x="1357290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0" name="Прямоугольник 299"/>
          <p:cNvSpPr/>
          <p:nvPr/>
        </p:nvSpPr>
        <p:spPr>
          <a:xfrm>
            <a:off x="857224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1" name="Прямоугольник 300"/>
          <p:cNvSpPr/>
          <p:nvPr/>
        </p:nvSpPr>
        <p:spPr>
          <a:xfrm>
            <a:off x="1857356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2" name="Прямоугольник 301"/>
          <p:cNvSpPr/>
          <p:nvPr/>
        </p:nvSpPr>
        <p:spPr>
          <a:xfrm>
            <a:off x="1357290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3" name="Прямоугольник 302"/>
          <p:cNvSpPr/>
          <p:nvPr/>
        </p:nvSpPr>
        <p:spPr>
          <a:xfrm>
            <a:off x="857224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4" name="Прямоугольник 303"/>
          <p:cNvSpPr/>
          <p:nvPr/>
        </p:nvSpPr>
        <p:spPr>
          <a:xfrm>
            <a:off x="357158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Прямоугольник 304"/>
          <p:cNvSpPr/>
          <p:nvPr/>
        </p:nvSpPr>
        <p:spPr>
          <a:xfrm>
            <a:off x="2857488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Прямоугольник 305"/>
          <p:cNvSpPr/>
          <p:nvPr/>
        </p:nvSpPr>
        <p:spPr>
          <a:xfrm>
            <a:off x="1857356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Прямоугольник 306"/>
          <p:cNvSpPr/>
          <p:nvPr/>
        </p:nvSpPr>
        <p:spPr>
          <a:xfrm>
            <a:off x="1357290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Прямоугольник 307"/>
          <p:cNvSpPr/>
          <p:nvPr/>
        </p:nvSpPr>
        <p:spPr>
          <a:xfrm>
            <a:off x="857224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Прямоугольник 308"/>
          <p:cNvSpPr/>
          <p:nvPr/>
        </p:nvSpPr>
        <p:spPr>
          <a:xfrm>
            <a:off x="357158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Прямоугольник 309"/>
          <p:cNvSpPr/>
          <p:nvPr/>
        </p:nvSpPr>
        <p:spPr>
          <a:xfrm>
            <a:off x="2857488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Прямоугольник 310"/>
          <p:cNvSpPr/>
          <p:nvPr/>
        </p:nvSpPr>
        <p:spPr>
          <a:xfrm>
            <a:off x="3357554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Прямоугольник 311"/>
          <p:cNvSpPr/>
          <p:nvPr/>
        </p:nvSpPr>
        <p:spPr>
          <a:xfrm>
            <a:off x="1857356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Прямоугольник 312"/>
          <p:cNvSpPr/>
          <p:nvPr/>
        </p:nvSpPr>
        <p:spPr>
          <a:xfrm>
            <a:off x="1357290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Прямоугольник 313"/>
          <p:cNvSpPr/>
          <p:nvPr/>
        </p:nvSpPr>
        <p:spPr>
          <a:xfrm>
            <a:off x="857224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Прямоугольник 314"/>
          <p:cNvSpPr/>
          <p:nvPr/>
        </p:nvSpPr>
        <p:spPr>
          <a:xfrm>
            <a:off x="357158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Прямоугольник 315"/>
          <p:cNvSpPr/>
          <p:nvPr/>
        </p:nvSpPr>
        <p:spPr>
          <a:xfrm>
            <a:off x="4357686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Прямоугольник 316"/>
          <p:cNvSpPr/>
          <p:nvPr/>
        </p:nvSpPr>
        <p:spPr>
          <a:xfrm>
            <a:off x="857224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Прямоугольник 317"/>
          <p:cNvSpPr/>
          <p:nvPr/>
        </p:nvSpPr>
        <p:spPr>
          <a:xfrm>
            <a:off x="2857488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Прямоугольник 318"/>
          <p:cNvSpPr/>
          <p:nvPr/>
        </p:nvSpPr>
        <p:spPr>
          <a:xfrm>
            <a:off x="3357554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TextBox 319"/>
          <p:cNvSpPr txBox="1"/>
          <p:nvPr/>
        </p:nvSpPr>
        <p:spPr>
          <a:xfrm>
            <a:off x="1428728" y="100010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1928794" y="150017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428596" y="200024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0" y="242886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4" name="TextBox 323"/>
          <p:cNvSpPr txBox="1"/>
          <p:nvPr/>
        </p:nvSpPr>
        <p:spPr>
          <a:xfrm>
            <a:off x="0" y="292893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5" name="TextBox 324"/>
          <p:cNvSpPr txBox="1"/>
          <p:nvPr/>
        </p:nvSpPr>
        <p:spPr>
          <a:xfrm>
            <a:off x="1428728" y="350043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428596" y="39290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0" y="450057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" name="TextBox 327"/>
          <p:cNvSpPr txBox="1"/>
          <p:nvPr/>
        </p:nvSpPr>
        <p:spPr>
          <a:xfrm>
            <a:off x="-142908" y="5000636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-142908" y="5500702"/>
            <a:ext cx="858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0" name="TextBox 329"/>
          <p:cNvSpPr txBox="1"/>
          <p:nvPr/>
        </p:nvSpPr>
        <p:spPr>
          <a:xfrm>
            <a:off x="2357422" y="1500174"/>
            <a:ext cx="40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2857488" y="1500174"/>
            <a:ext cx="490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3357554" y="150017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3" name="TextBox 332"/>
          <p:cNvSpPr txBox="1"/>
          <p:nvPr/>
        </p:nvSpPr>
        <p:spPr>
          <a:xfrm>
            <a:off x="3857620" y="1500174"/>
            <a:ext cx="48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4" name="TextBox 333"/>
          <p:cNvSpPr txBox="1"/>
          <p:nvPr/>
        </p:nvSpPr>
        <p:spPr>
          <a:xfrm>
            <a:off x="4357686" y="1500174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5" name="TextBox 334"/>
          <p:cNvSpPr txBox="1"/>
          <p:nvPr/>
        </p:nvSpPr>
        <p:spPr>
          <a:xfrm>
            <a:off x="5286380" y="500042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" name="TextBox 335"/>
          <p:cNvSpPr txBox="1"/>
          <p:nvPr/>
        </p:nvSpPr>
        <p:spPr>
          <a:xfrm>
            <a:off x="4857752" y="500042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" name="TextBox 336"/>
          <p:cNvSpPr txBox="1"/>
          <p:nvPr/>
        </p:nvSpPr>
        <p:spPr>
          <a:xfrm>
            <a:off x="4357686" y="50004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" name="TextBox 337"/>
          <p:cNvSpPr txBox="1"/>
          <p:nvPr/>
        </p:nvSpPr>
        <p:spPr>
          <a:xfrm>
            <a:off x="3857620" y="50004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" name="TextBox 338"/>
          <p:cNvSpPr txBox="1"/>
          <p:nvPr/>
        </p:nvSpPr>
        <p:spPr>
          <a:xfrm>
            <a:off x="3286116" y="500042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0" name="TextBox 339"/>
          <p:cNvSpPr txBox="1"/>
          <p:nvPr/>
        </p:nvSpPr>
        <p:spPr>
          <a:xfrm>
            <a:off x="2786050" y="50004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1" name="TextBox 340"/>
          <p:cNvSpPr txBox="1"/>
          <p:nvPr/>
        </p:nvSpPr>
        <p:spPr>
          <a:xfrm>
            <a:off x="2357422" y="500042"/>
            <a:ext cx="434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2" name="TextBox 341"/>
          <p:cNvSpPr txBox="1"/>
          <p:nvPr/>
        </p:nvSpPr>
        <p:spPr>
          <a:xfrm>
            <a:off x="1785918" y="50004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3" name="TextBox 342"/>
          <p:cNvSpPr txBox="1"/>
          <p:nvPr/>
        </p:nvSpPr>
        <p:spPr>
          <a:xfrm>
            <a:off x="1285852" y="500042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4" name="TextBox 343"/>
          <p:cNvSpPr txBox="1"/>
          <p:nvPr/>
        </p:nvSpPr>
        <p:spPr>
          <a:xfrm>
            <a:off x="857224" y="50004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5" name="TextBox 344"/>
          <p:cNvSpPr txBox="1"/>
          <p:nvPr/>
        </p:nvSpPr>
        <p:spPr>
          <a:xfrm>
            <a:off x="1857356" y="1000108"/>
            <a:ext cx="434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6" name="TextBox 345"/>
          <p:cNvSpPr txBox="1"/>
          <p:nvPr/>
        </p:nvSpPr>
        <p:spPr>
          <a:xfrm>
            <a:off x="2285984" y="1000108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7" name="TextBox 346"/>
          <p:cNvSpPr txBox="1"/>
          <p:nvPr/>
        </p:nvSpPr>
        <p:spPr>
          <a:xfrm>
            <a:off x="2786050" y="1000108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" name="TextBox 347"/>
          <p:cNvSpPr txBox="1"/>
          <p:nvPr/>
        </p:nvSpPr>
        <p:spPr>
          <a:xfrm>
            <a:off x="3357554" y="1000108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9" name="TextBox 348"/>
          <p:cNvSpPr txBox="1"/>
          <p:nvPr/>
        </p:nvSpPr>
        <p:spPr>
          <a:xfrm>
            <a:off x="785786" y="2000240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0" name="TextBox 349"/>
          <p:cNvSpPr txBox="1"/>
          <p:nvPr/>
        </p:nvSpPr>
        <p:spPr>
          <a:xfrm>
            <a:off x="1357290" y="200024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1" name="TextBox 350"/>
          <p:cNvSpPr txBox="1"/>
          <p:nvPr/>
        </p:nvSpPr>
        <p:spPr>
          <a:xfrm>
            <a:off x="1857356" y="200024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2" name="TextBox 351"/>
          <p:cNvSpPr txBox="1"/>
          <p:nvPr/>
        </p:nvSpPr>
        <p:spPr>
          <a:xfrm>
            <a:off x="2357422" y="200024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3" name="TextBox 352"/>
          <p:cNvSpPr txBox="1"/>
          <p:nvPr/>
        </p:nvSpPr>
        <p:spPr>
          <a:xfrm>
            <a:off x="2786050" y="2000240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4" name="TextBox 353"/>
          <p:cNvSpPr txBox="1"/>
          <p:nvPr/>
        </p:nvSpPr>
        <p:spPr>
          <a:xfrm>
            <a:off x="3357554" y="2000240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5" name="TextBox 354"/>
          <p:cNvSpPr txBox="1"/>
          <p:nvPr/>
        </p:nvSpPr>
        <p:spPr>
          <a:xfrm>
            <a:off x="285720" y="250030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6" name="TextBox 355"/>
          <p:cNvSpPr txBox="1"/>
          <p:nvPr/>
        </p:nvSpPr>
        <p:spPr>
          <a:xfrm>
            <a:off x="857224" y="250030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1357290" y="2500306"/>
            <a:ext cx="434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1857356" y="250030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2285984" y="250030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" name="TextBox 379"/>
          <p:cNvSpPr txBox="1"/>
          <p:nvPr/>
        </p:nvSpPr>
        <p:spPr>
          <a:xfrm>
            <a:off x="4286248" y="4000504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2" name="TextBox 381"/>
          <p:cNvSpPr txBox="1"/>
          <p:nvPr/>
        </p:nvSpPr>
        <p:spPr>
          <a:xfrm>
            <a:off x="285720" y="4500570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8" name="TextBox 387"/>
          <p:cNvSpPr txBox="1"/>
          <p:nvPr/>
        </p:nvSpPr>
        <p:spPr>
          <a:xfrm>
            <a:off x="285720" y="5000636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4" name="TextBox 393"/>
          <p:cNvSpPr txBox="1"/>
          <p:nvPr/>
        </p:nvSpPr>
        <p:spPr>
          <a:xfrm>
            <a:off x="785786" y="5500702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6215074" y="500042"/>
            <a:ext cx="2143140" cy="50006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Подсказка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www.1semena.ru/published/publicdata/SHOPDB/attachments/SC/products_pictures/%D1%81%D0%BD%D0%B5%D0%B3%D0%BE%D0%BF%D0%B0%D0%B4_enl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828800"/>
            <a:ext cx="3200400" cy="429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83"/>
          <p:cNvSpPr/>
          <p:nvPr/>
        </p:nvSpPr>
        <p:spPr>
          <a:xfrm>
            <a:off x="5357818" y="1071546"/>
            <a:ext cx="3429024" cy="52149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Растения этого семейства важные пищевые и кормовые культуры. На корнях этих растений живут особые бактерии, поэтому эти растения используют в сельском хозяйстве для повышения плодородия почвы. </a:t>
            </a:r>
            <a:endParaRPr lang="ru-RU" sz="2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Управляющая кнопка: далее 84">
            <a:hlinkClick r:id="" action="ppaction://hlinkshowjump?jump=nextslide" highlightClick="1"/>
          </p:cNvPr>
          <p:cNvSpPr/>
          <p:nvPr/>
        </p:nvSpPr>
        <p:spPr>
          <a:xfrm>
            <a:off x="8429652" y="6387088"/>
            <a:ext cx="714348" cy="470912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2357422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1357290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2357422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2357422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2357422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2357422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2357422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2357422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2857488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2357422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2357422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2357422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2357422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1857356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857224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3357554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3857620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4357686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4857752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5357818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1857356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1357290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857224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1857356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2857488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3357554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2857488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3357554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3857620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2857488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3357554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1857356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1357290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1857356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1357290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857224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357158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357158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рямоугольник 138"/>
          <p:cNvSpPr/>
          <p:nvPr/>
        </p:nvSpPr>
        <p:spPr>
          <a:xfrm>
            <a:off x="1857356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2857488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3357554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рямоугольник 141"/>
          <p:cNvSpPr/>
          <p:nvPr/>
        </p:nvSpPr>
        <p:spPr>
          <a:xfrm>
            <a:off x="3857620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Прямоугольник 142"/>
          <p:cNvSpPr/>
          <p:nvPr/>
        </p:nvSpPr>
        <p:spPr>
          <a:xfrm>
            <a:off x="4357686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Прямоугольник 143"/>
          <p:cNvSpPr/>
          <p:nvPr/>
        </p:nvSpPr>
        <p:spPr>
          <a:xfrm>
            <a:off x="2857488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3357554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Прямоугольник 145"/>
          <p:cNvSpPr/>
          <p:nvPr/>
        </p:nvSpPr>
        <p:spPr>
          <a:xfrm>
            <a:off x="3857620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Прямоугольник 146"/>
          <p:cNvSpPr/>
          <p:nvPr/>
        </p:nvSpPr>
        <p:spPr>
          <a:xfrm>
            <a:off x="4357686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Прямоугольник 147"/>
          <p:cNvSpPr/>
          <p:nvPr/>
        </p:nvSpPr>
        <p:spPr>
          <a:xfrm>
            <a:off x="4857752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Прямоугольник 148"/>
          <p:cNvSpPr/>
          <p:nvPr/>
        </p:nvSpPr>
        <p:spPr>
          <a:xfrm>
            <a:off x="1857356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Прямоугольник 149"/>
          <p:cNvSpPr/>
          <p:nvPr/>
        </p:nvSpPr>
        <p:spPr>
          <a:xfrm>
            <a:off x="1357290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Прямоугольник 150"/>
          <p:cNvSpPr/>
          <p:nvPr/>
        </p:nvSpPr>
        <p:spPr>
          <a:xfrm>
            <a:off x="857224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Прямоугольник 151"/>
          <p:cNvSpPr/>
          <p:nvPr/>
        </p:nvSpPr>
        <p:spPr>
          <a:xfrm>
            <a:off x="1857356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Прямоугольник 152"/>
          <p:cNvSpPr/>
          <p:nvPr/>
        </p:nvSpPr>
        <p:spPr>
          <a:xfrm>
            <a:off x="1357290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Прямоугольник 153"/>
          <p:cNvSpPr/>
          <p:nvPr/>
        </p:nvSpPr>
        <p:spPr>
          <a:xfrm>
            <a:off x="857224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Прямоугольник 154"/>
          <p:cNvSpPr/>
          <p:nvPr/>
        </p:nvSpPr>
        <p:spPr>
          <a:xfrm>
            <a:off x="357158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Прямоугольник 155"/>
          <p:cNvSpPr/>
          <p:nvPr/>
        </p:nvSpPr>
        <p:spPr>
          <a:xfrm>
            <a:off x="2857488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Прямоугольник 156"/>
          <p:cNvSpPr/>
          <p:nvPr/>
        </p:nvSpPr>
        <p:spPr>
          <a:xfrm>
            <a:off x="1857356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Прямоугольник 157"/>
          <p:cNvSpPr/>
          <p:nvPr/>
        </p:nvSpPr>
        <p:spPr>
          <a:xfrm>
            <a:off x="1357290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Прямоугольник 158"/>
          <p:cNvSpPr/>
          <p:nvPr/>
        </p:nvSpPr>
        <p:spPr>
          <a:xfrm>
            <a:off x="857224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Прямоугольник 159"/>
          <p:cNvSpPr/>
          <p:nvPr/>
        </p:nvSpPr>
        <p:spPr>
          <a:xfrm>
            <a:off x="357158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 160"/>
          <p:cNvSpPr/>
          <p:nvPr/>
        </p:nvSpPr>
        <p:spPr>
          <a:xfrm>
            <a:off x="2857488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Прямоугольник 161"/>
          <p:cNvSpPr/>
          <p:nvPr/>
        </p:nvSpPr>
        <p:spPr>
          <a:xfrm>
            <a:off x="3357554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Прямоугольник 162"/>
          <p:cNvSpPr/>
          <p:nvPr/>
        </p:nvSpPr>
        <p:spPr>
          <a:xfrm>
            <a:off x="1857356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Прямоугольник 163"/>
          <p:cNvSpPr/>
          <p:nvPr/>
        </p:nvSpPr>
        <p:spPr>
          <a:xfrm>
            <a:off x="1357290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Прямоугольник 164"/>
          <p:cNvSpPr/>
          <p:nvPr/>
        </p:nvSpPr>
        <p:spPr>
          <a:xfrm>
            <a:off x="857224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Прямоугольник 165"/>
          <p:cNvSpPr/>
          <p:nvPr/>
        </p:nvSpPr>
        <p:spPr>
          <a:xfrm>
            <a:off x="357158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Прямоугольник 166"/>
          <p:cNvSpPr/>
          <p:nvPr/>
        </p:nvSpPr>
        <p:spPr>
          <a:xfrm>
            <a:off x="4357686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Прямоугольник 167"/>
          <p:cNvSpPr/>
          <p:nvPr/>
        </p:nvSpPr>
        <p:spPr>
          <a:xfrm>
            <a:off x="857224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Прямоугольник 168"/>
          <p:cNvSpPr/>
          <p:nvPr/>
        </p:nvSpPr>
        <p:spPr>
          <a:xfrm>
            <a:off x="2857488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Прямоугольник 169"/>
          <p:cNvSpPr/>
          <p:nvPr/>
        </p:nvSpPr>
        <p:spPr>
          <a:xfrm>
            <a:off x="3357554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TextBox 170"/>
          <p:cNvSpPr txBox="1"/>
          <p:nvPr/>
        </p:nvSpPr>
        <p:spPr>
          <a:xfrm>
            <a:off x="1428728" y="100010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1928794" y="150017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428596" y="200024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0" y="242886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0" y="292893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428728" y="350043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428596" y="39290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0" y="450057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-142908" y="5000636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-142908" y="5500702"/>
            <a:ext cx="858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2357422" y="1500174"/>
            <a:ext cx="40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2857488" y="1500174"/>
            <a:ext cx="490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3357554" y="150017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3857620" y="1500174"/>
            <a:ext cx="48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4357686" y="1500174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5286380" y="500042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4857752" y="500042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4357686" y="50004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3857620" y="50004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3286116" y="500042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2786050" y="50004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2357422" y="500042"/>
            <a:ext cx="434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1785918" y="50004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1285852" y="500042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857224" y="50004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1857356" y="1000108"/>
            <a:ext cx="434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2285984" y="1000108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2786050" y="1000108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3357554" y="1000108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785786" y="2000240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1357290" y="200024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1857356" y="200024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2357422" y="200024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2786050" y="2000240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3357554" y="2000240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285720" y="250030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857224" y="250030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357290" y="2500306"/>
            <a:ext cx="434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1857356" y="250030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2285984" y="250030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285720" y="3000372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785786" y="300037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1857356" y="300037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1357290" y="3000372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2357422" y="300037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2786050" y="3000372"/>
            <a:ext cx="587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3357554" y="300037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4286248" y="4000504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285720" y="4500570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285720" y="5000636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785786" y="5500702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8" name="Прямоугольник 217"/>
          <p:cNvSpPr/>
          <p:nvPr/>
        </p:nvSpPr>
        <p:spPr>
          <a:xfrm>
            <a:off x="6215074" y="500042"/>
            <a:ext cx="2143140" cy="50006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Подсказка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www.pandia.ru/wp-content/uploads/2011/02/wpid-image001_94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828800"/>
            <a:ext cx="3200400" cy="429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83"/>
          <p:cNvSpPr/>
          <p:nvPr/>
        </p:nvSpPr>
        <p:spPr>
          <a:xfrm>
            <a:off x="5357818" y="1071546"/>
            <a:ext cx="3429024" cy="52149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Это растение относится к овощным лилейным растениям. Его луковица имеет сложное строение и состоит из нескольких долек. В них содержится много витаминов  и веществ, убивающих микробов.</a:t>
            </a:r>
            <a:endParaRPr lang="ru-RU" sz="2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Управляющая кнопка: далее 84">
            <a:hlinkClick r:id="" action="ppaction://hlinkshowjump?jump=nextslide" highlightClick="1"/>
          </p:cNvPr>
          <p:cNvSpPr/>
          <p:nvPr/>
        </p:nvSpPr>
        <p:spPr>
          <a:xfrm>
            <a:off x="8429652" y="6387088"/>
            <a:ext cx="714348" cy="470912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2357422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1357290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2357422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2357422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2357422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2357422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2357422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2357422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2857488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2357422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2357422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2357422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2357422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1857356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857224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3357554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3857620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4357686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4857752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5357818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1857356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1357290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857224" y="57148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1857356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2857488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3357554" y="107154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2857488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3357554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3857620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2857488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3357554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1857356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1357290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1857356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1357290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857224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357158" y="257174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357158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рямоугольник 138"/>
          <p:cNvSpPr/>
          <p:nvPr/>
        </p:nvSpPr>
        <p:spPr>
          <a:xfrm>
            <a:off x="1857356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2857488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3357554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рямоугольник 141"/>
          <p:cNvSpPr/>
          <p:nvPr/>
        </p:nvSpPr>
        <p:spPr>
          <a:xfrm>
            <a:off x="3857620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Прямоугольник 142"/>
          <p:cNvSpPr/>
          <p:nvPr/>
        </p:nvSpPr>
        <p:spPr>
          <a:xfrm>
            <a:off x="4357686" y="3571876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Прямоугольник 143"/>
          <p:cNvSpPr/>
          <p:nvPr/>
        </p:nvSpPr>
        <p:spPr>
          <a:xfrm>
            <a:off x="2857488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3357554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Прямоугольник 145"/>
          <p:cNvSpPr/>
          <p:nvPr/>
        </p:nvSpPr>
        <p:spPr>
          <a:xfrm>
            <a:off x="3857620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Прямоугольник 146"/>
          <p:cNvSpPr/>
          <p:nvPr/>
        </p:nvSpPr>
        <p:spPr>
          <a:xfrm>
            <a:off x="4357686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Прямоугольник 147"/>
          <p:cNvSpPr/>
          <p:nvPr/>
        </p:nvSpPr>
        <p:spPr>
          <a:xfrm>
            <a:off x="4857752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Прямоугольник 148"/>
          <p:cNvSpPr/>
          <p:nvPr/>
        </p:nvSpPr>
        <p:spPr>
          <a:xfrm>
            <a:off x="1857356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Прямоугольник 149"/>
          <p:cNvSpPr/>
          <p:nvPr/>
        </p:nvSpPr>
        <p:spPr>
          <a:xfrm>
            <a:off x="1357290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Прямоугольник 150"/>
          <p:cNvSpPr/>
          <p:nvPr/>
        </p:nvSpPr>
        <p:spPr>
          <a:xfrm>
            <a:off x="857224" y="407194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Прямоугольник 151"/>
          <p:cNvSpPr/>
          <p:nvPr/>
        </p:nvSpPr>
        <p:spPr>
          <a:xfrm>
            <a:off x="1857356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Прямоугольник 152"/>
          <p:cNvSpPr/>
          <p:nvPr/>
        </p:nvSpPr>
        <p:spPr>
          <a:xfrm>
            <a:off x="1357290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Прямоугольник 153"/>
          <p:cNvSpPr/>
          <p:nvPr/>
        </p:nvSpPr>
        <p:spPr>
          <a:xfrm>
            <a:off x="857224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Прямоугольник 154"/>
          <p:cNvSpPr/>
          <p:nvPr/>
        </p:nvSpPr>
        <p:spPr>
          <a:xfrm>
            <a:off x="357158" y="457200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Прямоугольник 155"/>
          <p:cNvSpPr/>
          <p:nvPr/>
        </p:nvSpPr>
        <p:spPr>
          <a:xfrm>
            <a:off x="2857488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Прямоугольник 156"/>
          <p:cNvSpPr/>
          <p:nvPr/>
        </p:nvSpPr>
        <p:spPr>
          <a:xfrm>
            <a:off x="1857356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Прямоугольник 157"/>
          <p:cNvSpPr/>
          <p:nvPr/>
        </p:nvSpPr>
        <p:spPr>
          <a:xfrm>
            <a:off x="1357290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Прямоугольник 158"/>
          <p:cNvSpPr/>
          <p:nvPr/>
        </p:nvSpPr>
        <p:spPr>
          <a:xfrm>
            <a:off x="857224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Прямоугольник 159"/>
          <p:cNvSpPr/>
          <p:nvPr/>
        </p:nvSpPr>
        <p:spPr>
          <a:xfrm>
            <a:off x="357158" y="5072074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 160"/>
          <p:cNvSpPr/>
          <p:nvPr/>
        </p:nvSpPr>
        <p:spPr>
          <a:xfrm>
            <a:off x="2857488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Прямоугольник 161"/>
          <p:cNvSpPr/>
          <p:nvPr/>
        </p:nvSpPr>
        <p:spPr>
          <a:xfrm>
            <a:off x="3357554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Прямоугольник 162"/>
          <p:cNvSpPr/>
          <p:nvPr/>
        </p:nvSpPr>
        <p:spPr>
          <a:xfrm>
            <a:off x="1857356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Прямоугольник 163"/>
          <p:cNvSpPr/>
          <p:nvPr/>
        </p:nvSpPr>
        <p:spPr>
          <a:xfrm>
            <a:off x="1357290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Прямоугольник 164"/>
          <p:cNvSpPr/>
          <p:nvPr/>
        </p:nvSpPr>
        <p:spPr>
          <a:xfrm>
            <a:off x="857224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Прямоугольник 165"/>
          <p:cNvSpPr/>
          <p:nvPr/>
        </p:nvSpPr>
        <p:spPr>
          <a:xfrm>
            <a:off x="357158" y="557214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Прямоугольник 166"/>
          <p:cNvSpPr/>
          <p:nvPr/>
        </p:nvSpPr>
        <p:spPr>
          <a:xfrm>
            <a:off x="4357686" y="1571612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Прямоугольник 167"/>
          <p:cNvSpPr/>
          <p:nvPr/>
        </p:nvSpPr>
        <p:spPr>
          <a:xfrm>
            <a:off x="857224" y="2071678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Прямоугольник 168"/>
          <p:cNvSpPr/>
          <p:nvPr/>
        </p:nvSpPr>
        <p:spPr>
          <a:xfrm>
            <a:off x="2857488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Прямоугольник 169"/>
          <p:cNvSpPr/>
          <p:nvPr/>
        </p:nvSpPr>
        <p:spPr>
          <a:xfrm>
            <a:off x="3357554" y="307181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TextBox 170"/>
          <p:cNvSpPr txBox="1"/>
          <p:nvPr/>
        </p:nvSpPr>
        <p:spPr>
          <a:xfrm>
            <a:off x="1428728" y="100010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1928794" y="150017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428596" y="200024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0" y="242886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0" y="292893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428728" y="350043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428596" y="39290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0" y="450057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-142908" y="5000636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-142908" y="5500702"/>
            <a:ext cx="858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2357422" y="1500174"/>
            <a:ext cx="40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2857488" y="1500174"/>
            <a:ext cx="490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3357554" y="150017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3857620" y="1500174"/>
            <a:ext cx="48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4357686" y="1500174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5286380" y="500042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4857752" y="500042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4357686" y="50004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3857620" y="50004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3286116" y="500042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2786050" y="50004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2357422" y="500042"/>
            <a:ext cx="434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1785918" y="50004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1285852" y="500042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857224" y="50004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1857356" y="1000108"/>
            <a:ext cx="434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2285984" y="1000108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2786050" y="1000108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3357554" y="1000108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785786" y="2000240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1357290" y="200024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1857356" y="200024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2357422" y="200024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2786050" y="2000240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3357554" y="2000240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285720" y="250030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857224" y="250030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357290" y="2500306"/>
            <a:ext cx="434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1857356" y="250030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2285984" y="250030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285720" y="3000372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785786" y="300037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1857356" y="300037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1357290" y="3000372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2357422" y="300037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2786050" y="3000372"/>
            <a:ext cx="587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3357554" y="300037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1857356" y="3500438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2357422" y="350043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2857488" y="3500438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3357554" y="3500438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857620" y="3500438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357686" y="3500438"/>
            <a:ext cx="48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4286248" y="4000504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285720" y="4500570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285720" y="5000636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785786" y="5500702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6215074" y="500042"/>
            <a:ext cx="2143140" cy="50006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Подсказка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medicalplants.info/i/li/211_2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828800"/>
            <a:ext cx="3200400" cy="429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422</TotalTime>
  <Words>1112</Words>
  <PresentationFormat>Экран (4:3)</PresentationFormat>
  <Paragraphs>622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Муниципальное казенное общеобразовательное учреждение « Краснобаковская специальная (коррекционная) школа-интернат VIII вида» р.п. Красные Баки Нижегородская область </vt:lpstr>
      <vt:lpstr>Инструкция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Список используемых источников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Двудольные растения. Семейство розоцветные.</dc:title>
  <cp:lastModifiedBy>Таня</cp:lastModifiedBy>
  <cp:revision>91</cp:revision>
  <dcterms:modified xsi:type="dcterms:W3CDTF">2016-01-02T10:54:52Z</dcterms:modified>
</cp:coreProperties>
</file>