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6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68" r:id="rId14"/>
    <p:sldId id="25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4616-89DB-4EFF-A215-6A5F54A6AD81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5F93-927C-401B-8FC6-C6BFADC5D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4616-89DB-4EFF-A215-6A5F54A6AD81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5F93-927C-401B-8FC6-C6BFADC5D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4616-89DB-4EFF-A215-6A5F54A6AD81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5F93-927C-401B-8FC6-C6BFADC5D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4616-89DB-4EFF-A215-6A5F54A6AD81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5F93-927C-401B-8FC6-C6BFADC5D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4616-89DB-4EFF-A215-6A5F54A6AD81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5F93-927C-401B-8FC6-C6BFADC5D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4616-89DB-4EFF-A215-6A5F54A6AD81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5F93-927C-401B-8FC6-C6BFADC5D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4616-89DB-4EFF-A215-6A5F54A6AD81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5F93-927C-401B-8FC6-C6BFADC5D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4616-89DB-4EFF-A215-6A5F54A6AD81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5F93-927C-401B-8FC6-C6BFADC5D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4616-89DB-4EFF-A215-6A5F54A6AD81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5F93-927C-401B-8FC6-C6BFADC5D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4616-89DB-4EFF-A215-6A5F54A6AD81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5F93-927C-401B-8FC6-C6BFADC5D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4616-89DB-4EFF-A215-6A5F54A6AD81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5F93-927C-401B-8FC6-C6BFADC5D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http://www.look.com.ua/download.php?file=201209/1680x1050/look.com.ua-21861.jpg"/>
          <p:cNvPicPr>
            <a:picLocks noChangeAspect="1" noChangeArrowheads="1"/>
          </p:cNvPicPr>
          <p:nvPr userDrawn="1"/>
        </p:nvPicPr>
        <p:blipFill>
          <a:blip r:embed="rId13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9DEE4616-89DB-4EFF-A215-6A5F54A6AD81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1FE45F93-927C-401B-8FC6-C6BFADC5DF4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2" descr="http://www.playcast.ru/uploads/2015/01/06/11475370.png"/>
          <p:cNvPicPr>
            <a:picLocks noChangeAspect="1" noChangeArrowheads="1"/>
          </p:cNvPicPr>
          <p:nvPr userDrawn="1"/>
        </p:nvPicPr>
        <p:blipFill>
          <a:blip r:embed="rId14"/>
          <a:srcRect l="1763" t="2168" r="1119" b="9667"/>
          <a:stretch>
            <a:fillRect/>
          </a:stretch>
        </p:blipFill>
        <p:spPr bwMode="auto">
          <a:xfrm rot="5400000">
            <a:off x="1133631" y="-1133631"/>
            <a:ext cx="6876738" cy="9144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0.wp.com/www.medyumca.com/wp-content/uploads/2013/06/cinler-kayiplari-bulurmu.gif?resize=185,314" TargetMode="External"/><Relationship Id="rId2" Type="http://schemas.openxmlformats.org/officeDocument/2006/relationships/hyperlink" Target="http://cs623422.vk.me/v623422824/35869/bHW0abzuEpo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laycast.ru/uploads/2015/01/06/11475370.png" TargetMode="External"/><Relationship Id="rId4" Type="http://schemas.openxmlformats.org/officeDocument/2006/relationships/hyperlink" Target="http://www.look.com.ua/download.php?file=201209/1680x1050/look.com.ua-21861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4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Кроссворд «Газообмен»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биология, 9 класс)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6" name="Подзаголовок 6"/>
          <p:cNvSpPr txBox="1">
            <a:spLocks/>
          </p:cNvSpPr>
          <p:nvPr/>
        </p:nvSpPr>
        <p:spPr bwMode="auto">
          <a:xfrm>
            <a:off x="3714744" y="3071810"/>
            <a:ext cx="457203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buFont typeface="Arial" charset="0"/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Автор презентации:</a:t>
            </a:r>
          </a:p>
          <a:p>
            <a:pPr algn="r">
              <a:spcBef>
                <a:spcPct val="20000"/>
              </a:spcBef>
              <a:buFont typeface="Arial" charset="0"/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Скворцова Татьяна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Александровна,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ct val="20000"/>
              </a:spcBef>
              <a:buFont typeface="Arial" charset="0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учитель биологии 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ct val="20000"/>
              </a:spcBef>
              <a:buFont typeface="Arial" charset="0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МКОУ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Краснобаковская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С(К)ШИ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вида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ct val="20000"/>
              </a:spcBef>
              <a:buFont typeface="Arial" charset="0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Нижегородская область, </a:t>
            </a:r>
          </a:p>
          <a:p>
            <a:pPr algn="r">
              <a:spcBef>
                <a:spcPct val="20000"/>
              </a:spcBef>
              <a:buFont typeface="Arial" charset="0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р.п. Красные Баки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в конец 6">
            <a:hlinkClick r:id="" action="ppaction://hlinkshowjump?jump=nextslide" highlightClick="1"/>
          </p:cNvPr>
          <p:cNvSpPr/>
          <p:nvPr/>
        </p:nvSpPr>
        <p:spPr>
          <a:xfrm>
            <a:off x="7786710" y="5786454"/>
            <a:ext cx="785818" cy="500066"/>
          </a:xfrm>
          <a:prstGeom prst="actionButtonEn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сведения 7">
            <a:hlinkClick r:id="" action="ppaction://hlinkshowjump?jump=lastslide" highlightClick="1"/>
          </p:cNvPr>
          <p:cNvSpPr/>
          <p:nvPr/>
        </p:nvSpPr>
        <p:spPr>
          <a:xfrm>
            <a:off x="7072330" y="5786454"/>
            <a:ext cx="500066" cy="500066"/>
          </a:xfrm>
          <a:prstGeom prst="actionButtonInformati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0"/>
          <p:cNvGrpSpPr/>
          <p:nvPr/>
        </p:nvGrpSpPr>
        <p:grpSpPr>
          <a:xfrm>
            <a:off x="925290" y="853860"/>
            <a:ext cx="5575536" cy="3861024"/>
            <a:chOff x="1142976" y="1142984"/>
            <a:chExt cx="5575536" cy="3861024"/>
          </a:xfrm>
        </p:grpSpPr>
        <p:sp>
          <p:nvSpPr>
            <p:cNvPr id="4" name="Табличка 3"/>
            <p:cNvSpPr/>
            <p:nvPr/>
          </p:nvSpPr>
          <p:spPr>
            <a:xfrm>
              <a:off x="4143372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Табличка 12"/>
            <p:cNvSpPr/>
            <p:nvPr/>
          </p:nvSpPr>
          <p:spPr>
            <a:xfrm>
              <a:off x="4143372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Табличка 13"/>
            <p:cNvSpPr/>
            <p:nvPr/>
          </p:nvSpPr>
          <p:spPr>
            <a:xfrm>
              <a:off x="4143372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Табличка 14"/>
            <p:cNvSpPr/>
            <p:nvPr/>
          </p:nvSpPr>
          <p:spPr>
            <a:xfrm>
              <a:off x="4143372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Табличка 15"/>
            <p:cNvSpPr/>
            <p:nvPr/>
          </p:nvSpPr>
          <p:spPr>
            <a:xfrm>
              <a:off x="4143372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Табличка 16"/>
            <p:cNvSpPr/>
            <p:nvPr/>
          </p:nvSpPr>
          <p:spPr>
            <a:xfrm>
              <a:off x="4143372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Табличка 17"/>
            <p:cNvSpPr/>
            <p:nvPr/>
          </p:nvSpPr>
          <p:spPr>
            <a:xfrm>
              <a:off x="4143372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Табличка 18"/>
            <p:cNvSpPr/>
            <p:nvPr/>
          </p:nvSpPr>
          <p:spPr>
            <a:xfrm>
              <a:off x="4143372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Табличка 19"/>
            <p:cNvSpPr/>
            <p:nvPr/>
          </p:nvSpPr>
          <p:spPr>
            <a:xfrm>
              <a:off x="4143372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Табличка 20"/>
            <p:cNvSpPr/>
            <p:nvPr/>
          </p:nvSpPr>
          <p:spPr>
            <a:xfrm>
              <a:off x="2857488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Табличка 21"/>
            <p:cNvSpPr/>
            <p:nvPr/>
          </p:nvSpPr>
          <p:spPr>
            <a:xfrm>
              <a:off x="3286116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Табличка 22"/>
            <p:cNvSpPr/>
            <p:nvPr/>
          </p:nvSpPr>
          <p:spPr>
            <a:xfrm>
              <a:off x="3714744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Табличка 23"/>
            <p:cNvSpPr/>
            <p:nvPr/>
          </p:nvSpPr>
          <p:spPr>
            <a:xfrm>
              <a:off x="5000628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Табличка 24"/>
            <p:cNvSpPr/>
            <p:nvPr/>
          </p:nvSpPr>
          <p:spPr>
            <a:xfrm>
              <a:off x="4572000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Табличка 25"/>
            <p:cNvSpPr/>
            <p:nvPr/>
          </p:nvSpPr>
          <p:spPr>
            <a:xfrm>
              <a:off x="2428860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Табличка 26"/>
            <p:cNvSpPr/>
            <p:nvPr/>
          </p:nvSpPr>
          <p:spPr>
            <a:xfrm>
              <a:off x="2428860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Табличка 27"/>
            <p:cNvSpPr/>
            <p:nvPr/>
          </p:nvSpPr>
          <p:spPr>
            <a:xfrm>
              <a:off x="2857488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Табличка 28"/>
            <p:cNvSpPr/>
            <p:nvPr/>
          </p:nvSpPr>
          <p:spPr>
            <a:xfrm>
              <a:off x="3286116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Табличка 29"/>
            <p:cNvSpPr/>
            <p:nvPr/>
          </p:nvSpPr>
          <p:spPr>
            <a:xfrm>
              <a:off x="3714744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Табличка 30"/>
            <p:cNvSpPr/>
            <p:nvPr/>
          </p:nvSpPr>
          <p:spPr>
            <a:xfrm>
              <a:off x="4572000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Табличка 31"/>
            <p:cNvSpPr/>
            <p:nvPr/>
          </p:nvSpPr>
          <p:spPr>
            <a:xfrm>
              <a:off x="1142976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Табличка 32"/>
            <p:cNvSpPr/>
            <p:nvPr/>
          </p:nvSpPr>
          <p:spPr>
            <a:xfrm>
              <a:off x="1571604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Табличка 33"/>
            <p:cNvSpPr/>
            <p:nvPr/>
          </p:nvSpPr>
          <p:spPr>
            <a:xfrm>
              <a:off x="2000232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Табличка 34"/>
            <p:cNvSpPr/>
            <p:nvPr/>
          </p:nvSpPr>
          <p:spPr>
            <a:xfrm>
              <a:off x="2428860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Табличка 35"/>
            <p:cNvSpPr/>
            <p:nvPr/>
          </p:nvSpPr>
          <p:spPr>
            <a:xfrm>
              <a:off x="2857488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Табличка 36"/>
            <p:cNvSpPr/>
            <p:nvPr/>
          </p:nvSpPr>
          <p:spPr>
            <a:xfrm>
              <a:off x="3286116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Табличка 37"/>
            <p:cNvSpPr/>
            <p:nvPr/>
          </p:nvSpPr>
          <p:spPr>
            <a:xfrm>
              <a:off x="3714744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Табличка 38"/>
            <p:cNvSpPr/>
            <p:nvPr/>
          </p:nvSpPr>
          <p:spPr>
            <a:xfrm>
              <a:off x="4572000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Табличка 39"/>
            <p:cNvSpPr/>
            <p:nvPr/>
          </p:nvSpPr>
          <p:spPr>
            <a:xfrm>
              <a:off x="6286512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Табличка 40"/>
            <p:cNvSpPr/>
            <p:nvPr/>
          </p:nvSpPr>
          <p:spPr>
            <a:xfrm>
              <a:off x="5857884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Табличка 41"/>
            <p:cNvSpPr/>
            <p:nvPr/>
          </p:nvSpPr>
          <p:spPr>
            <a:xfrm>
              <a:off x="5429256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Табличка 42"/>
            <p:cNvSpPr/>
            <p:nvPr/>
          </p:nvSpPr>
          <p:spPr>
            <a:xfrm>
              <a:off x="5000628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Табличка 43"/>
            <p:cNvSpPr/>
            <p:nvPr/>
          </p:nvSpPr>
          <p:spPr>
            <a:xfrm>
              <a:off x="4572000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Табличка 44"/>
            <p:cNvSpPr/>
            <p:nvPr/>
          </p:nvSpPr>
          <p:spPr>
            <a:xfrm>
              <a:off x="2000232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Табличка 45"/>
            <p:cNvSpPr/>
            <p:nvPr/>
          </p:nvSpPr>
          <p:spPr>
            <a:xfrm>
              <a:off x="2428860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Табличка 46"/>
            <p:cNvSpPr/>
            <p:nvPr/>
          </p:nvSpPr>
          <p:spPr>
            <a:xfrm>
              <a:off x="2857488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Табличка 47"/>
            <p:cNvSpPr/>
            <p:nvPr/>
          </p:nvSpPr>
          <p:spPr>
            <a:xfrm>
              <a:off x="3286116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Табличка 48"/>
            <p:cNvSpPr/>
            <p:nvPr/>
          </p:nvSpPr>
          <p:spPr>
            <a:xfrm>
              <a:off x="3714744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Табличка 49"/>
            <p:cNvSpPr/>
            <p:nvPr/>
          </p:nvSpPr>
          <p:spPr>
            <a:xfrm>
              <a:off x="5000628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Табличка 50"/>
            <p:cNvSpPr/>
            <p:nvPr/>
          </p:nvSpPr>
          <p:spPr>
            <a:xfrm>
              <a:off x="4572000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Табличка 51"/>
            <p:cNvSpPr/>
            <p:nvPr/>
          </p:nvSpPr>
          <p:spPr>
            <a:xfrm>
              <a:off x="6286512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Табличка 52"/>
            <p:cNvSpPr/>
            <p:nvPr/>
          </p:nvSpPr>
          <p:spPr>
            <a:xfrm>
              <a:off x="5857884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Табличка 53"/>
            <p:cNvSpPr/>
            <p:nvPr/>
          </p:nvSpPr>
          <p:spPr>
            <a:xfrm>
              <a:off x="5429256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Табличка 54"/>
            <p:cNvSpPr/>
            <p:nvPr/>
          </p:nvSpPr>
          <p:spPr>
            <a:xfrm>
              <a:off x="5000628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Табличка 55"/>
            <p:cNvSpPr/>
            <p:nvPr/>
          </p:nvSpPr>
          <p:spPr>
            <a:xfrm>
              <a:off x="4572000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Табличка 56"/>
            <p:cNvSpPr/>
            <p:nvPr/>
          </p:nvSpPr>
          <p:spPr>
            <a:xfrm>
              <a:off x="3714744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Табличка 57"/>
            <p:cNvSpPr/>
            <p:nvPr/>
          </p:nvSpPr>
          <p:spPr>
            <a:xfrm>
              <a:off x="2428860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Табличка 58"/>
            <p:cNvSpPr/>
            <p:nvPr/>
          </p:nvSpPr>
          <p:spPr>
            <a:xfrm>
              <a:off x="2857488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Табличка 59"/>
            <p:cNvSpPr/>
            <p:nvPr/>
          </p:nvSpPr>
          <p:spPr>
            <a:xfrm>
              <a:off x="3286116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Табличка 60"/>
            <p:cNvSpPr/>
            <p:nvPr/>
          </p:nvSpPr>
          <p:spPr>
            <a:xfrm>
              <a:off x="3714744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Табличка 61"/>
            <p:cNvSpPr/>
            <p:nvPr/>
          </p:nvSpPr>
          <p:spPr>
            <a:xfrm>
              <a:off x="5429256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Табличка 62"/>
            <p:cNvSpPr/>
            <p:nvPr/>
          </p:nvSpPr>
          <p:spPr>
            <a:xfrm>
              <a:off x="5000628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Табличка 63"/>
            <p:cNvSpPr/>
            <p:nvPr/>
          </p:nvSpPr>
          <p:spPr>
            <a:xfrm>
              <a:off x="4572000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Табличка 64"/>
            <p:cNvSpPr/>
            <p:nvPr/>
          </p:nvSpPr>
          <p:spPr>
            <a:xfrm>
              <a:off x="1571604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Табличка 65"/>
            <p:cNvSpPr/>
            <p:nvPr/>
          </p:nvSpPr>
          <p:spPr>
            <a:xfrm>
              <a:off x="2000232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Табличка 66"/>
            <p:cNvSpPr/>
            <p:nvPr/>
          </p:nvSpPr>
          <p:spPr>
            <a:xfrm>
              <a:off x="2428860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Табличка 67"/>
            <p:cNvSpPr/>
            <p:nvPr/>
          </p:nvSpPr>
          <p:spPr>
            <a:xfrm>
              <a:off x="2857488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Табличка 68"/>
            <p:cNvSpPr/>
            <p:nvPr/>
          </p:nvSpPr>
          <p:spPr>
            <a:xfrm>
              <a:off x="3286116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Табличка 69"/>
            <p:cNvSpPr/>
            <p:nvPr/>
          </p:nvSpPr>
          <p:spPr>
            <a:xfrm>
              <a:off x="3714744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Табличка 70"/>
            <p:cNvSpPr/>
            <p:nvPr/>
          </p:nvSpPr>
          <p:spPr>
            <a:xfrm>
              <a:off x="6286512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Табличка 71"/>
            <p:cNvSpPr/>
            <p:nvPr/>
          </p:nvSpPr>
          <p:spPr>
            <a:xfrm>
              <a:off x="5857884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Табличка 72"/>
            <p:cNvSpPr/>
            <p:nvPr/>
          </p:nvSpPr>
          <p:spPr>
            <a:xfrm>
              <a:off x="5429256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Табличка 73"/>
            <p:cNvSpPr/>
            <p:nvPr/>
          </p:nvSpPr>
          <p:spPr>
            <a:xfrm>
              <a:off x="5000628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Табличка 74"/>
            <p:cNvSpPr/>
            <p:nvPr/>
          </p:nvSpPr>
          <p:spPr>
            <a:xfrm>
              <a:off x="4572000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Табличка 75"/>
            <p:cNvSpPr/>
            <p:nvPr/>
          </p:nvSpPr>
          <p:spPr>
            <a:xfrm>
              <a:off x="3286116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Табличка 76"/>
            <p:cNvSpPr/>
            <p:nvPr/>
          </p:nvSpPr>
          <p:spPr>
            <a:xfrm>
              <a:off x="3714744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Табличка 77"/>
            <p:cNvSpPr/>
            <p:nvPr/>
          </p:nvSpPr>
          <p:spPr>
            <a:xfrm>
              <a:off x="5429256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Табличка 78"/>
            <p:cNvSpPr/>
            <p:nvPr/>
          </p:nvSpPr>
          <p:spPr>
            <a:xfrm>
              <a:off x="5000628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Табличка 79"/>
            <p:cNvSpPr/>
            <p:nvPr/>
          </p:nvSpPr>
          <p:spPr>
            <a:xfrm>
              <a:off x="4572000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074" name="Picture 2" descr="http://i0.wp.com/www.medyumca.com/wp-content/uploads/2013/06/cinler-kayiplari-bulurmu.gif?resize=185%2C31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3857628"/>
            <a:ext cx="289001" cy="490520"/>
          </a:xfrm>
          <a:prstGeom prst="rect">
            <a:avLst/>
          </a:prstGeom>
          <a:noFill/>
        </p:spPr>
      </p:pic>
      <p:sp>
        <p:nvSpPr>
          <p:cNvPr id="83" name="Прямоугольник 82"/>
          <p:cNvSpPr/>
          <p:nvPr/>
        </p:nvSpPr>
        <p:spPr>
          <a:xfrm>
            <a:off x="5286380" y="3500438"/>
            <a:ext cx="3286148" cy="271464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Орган воздухоносного пути, образованный хрящами</a:t>
            </a:r>
            <a:endParaRPr lang="ru-RU" sz="27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071802" y="857232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357686" y="82419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500430" y="85723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929058" y="82419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786314" y="82419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14942" y="82419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357290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785918" y="125282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214546" y="125282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643174" y="125282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071802" y="125282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500430" y="125282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929058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357686" y="1252823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786314" y="1252823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14942" y="125282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664714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072198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Управляющая кнопка: в конец 117">
            <a:hlinkClick r:id="" action="ppaction://hlinkshowjump?jump=nextslide" highlightClick="1"/>
          </p:cNvPr>
          <p:cNvSpPr/>
          <p:nvPr/>
        </p:nvSpPr>
        <p:spPr>
          <a:xfrm>
            <a:off x="571472" y="571480"/>
            <a:ext cx="785818" cy="500066"/>
          </a:xfrm>
          <a:prstGeom prst="actionButtonEn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TextBox 101"/>
          <p:cNvSpPr txBox="1"/>
          <p:nvPr/>
        </p:nvSpPr>
        <p:spPr>
          <a:xfrm>
            <a:off x="2214546" y="168145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643174" y="168145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071802" y="168145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500430" y="1714488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929058" y="1714488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357686" y="168145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786314" y="168145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14942" y="168145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3500430" y="211007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890280" y="211007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4375318" y="211007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747536" y="211007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176164" y="211007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604792" y="211007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072198" y="211007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785918" y="250030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214546" y="2500306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643174" y="2500306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071802" y="250030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500430" y="250030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3934172" y="253870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357686" y="2500306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798746" y="2500306"/>
            <a:ext cx="487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969438" y="2967335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357686" y="296733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786314" y="29673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14942" y="29673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643570" y="2967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072198" y="29673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928662" y="3395963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357290" y="339596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785918" y="339596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2194012" y="3395963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699584" y="339596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071802" y="339596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548826" y="3395963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929058" y="3395963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4357686" y="339596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2253324" y="382459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699584" y="3824591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3092946" y="382459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3500430" y="382459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3967836" y="382459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4378830" y="382459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</p:childTnLst>
        </p:cTn>
      </p:par>
    </p:tnLst>
    <p:bldLst>
      <p:bldP spid="141" grpId="0"/>
      <p:bldP spid="142" grpId="0"/>
      <p:bldP spid="143" grpId="0"/>
      <p:bldP spid="144" grpId="0"/>
      <p:bldP spid="145" grpId="0"/>
      <p:bldP spid="1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0"/>
          <p:cNvGrpSpPr/>
          <p:nvPr/>
        </p:nvGrpSpPr>
        <p:grpSpPr>
          <a:xfrm>
            <a:off x="925290" y="853860"/>
            <a:ext cx="5575536" cy="3861024"/>
            <a:chOff x="1142976" y="1142984"/>
            <a:chExt cx="5575536" cy="3861024"/>
          </a:xfrm>
        </p:grpSpPr>
        <p:sp>
          <p:nvSpPr>
            <p:cNvPr id="4" name="Табличка 3"/>
            <p:cNvSpPr/>
            <p:nvPr/>
          </p:nvSpPr>
          <p:spPr>
            <a:xfrm>
              <a:off x="4143372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Табличка 12"/>
            <p:cNvSpPr/>
            <p:nvPr/>
          </p:nvSpPr>
          <p:spPr>
            <a:xfrm>
              <a:off x="4143372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Табличка 13"/>
            <p:cNvSpPr/>
            <p:nvPr/>
          </p:nvSpPr>
          <p:spPr>
            <a:xfrm>
              <a:off x="4143372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Табличка 14"/>
            <p:cNvSpPr/>
            <p:nvPr/>
          </p:nvSpPr>
          <p:spPr>
            <a:xfrm>
              <a:off x="4143372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Табличка 15"/>
            <p:cNvSpPr/>
            <p:nvPr/>
          </p:nvSpPr>
          <p:spPr>
            <a:xfrm>
              <a:off x="4143372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Табличка 16"/>
            <p:cNvSpPr/>
            <p:nvPr/>
          </p:nvSpPr>
          <p:spPr>
            <a:xfrm>
              <a:off x="4143372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Табличка 17"/>
            <p:cNvSpPr/>
            <p:nvPr/>
          </p:nvSpPr>
          <p:spPr>
            <a:xfrm>
              <a:off x="4143372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Табличка 18"/>
            <p:cNvSpPr/>
            <p:nvPr/>
          </p:nvSpPr>
          <p:spPr>
            <a:xfrm>
              <a:off x="4143372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Табличка 19"/>
            <p:cNvSpPr/>
            <p:nvPr/>
          </p:nvSpPr>
          <p:spPr>
            <a:xfrm>
              <a:off x="4143372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Табличка 20"/>
            <p:cNvSpPr/>
            <p:nvPr/>
          </p:nvSpPr>
          <p:spPr>
            <a:xfrm>
              <a:off x="2857488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Табличка 21"/>
            <p:cNvSpPr/>
            <p:nvPr/>
          </p:nvSpPr>
          <p:spPr>
            <a:xfrm>
              <a:off x="3286116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Табличка 22"/>
            <p:cNvSpPr/>
            <p:nvPr/>
          </p:nvSpPr>
          <p:spPr>
            <a:xfrm>
              <a:off x="3714744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Табличка 23"/>
            <p:cNvSpPr/>
            <p:nvPr/>
          </p:nvSpPr>
          <p:spPr>
            <a:xfrm>
              <a:off x="5000628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Табличка 24"/>
            <p:cNvSpPr/>
            <p:nvPr/>
          </p:nvSpPr>
          <p:spPr>
            <a:xfrm>
              <a:off x="4572000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Табличка 25"/>
            <p:cNvSpPr/>
            <p:nvPr/>
          </p:nvSpPr>
          <p:spPr>
            <a:xfrm>
              <a:off x="2428860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Табличка 26"/>
            <p:cNvSpPr/>
            <p:nvPr/>
          </p:nvSpPr>
          <p:spPr>
            <a:xfrm>
              <a:off x="2428860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Табличка 27"/>
            <p:cNvSpPr/>
            <p:nvPr/>
          </p:nvSpPr>
          <p:spPr>
            <a:xfrm>
              <a:off x="2857488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Табличка 28"/>
            <p:cNvSpPr/>
            <p:nvPr/>
          </p:nvSpPr>
          <p:spPr>
            <a:xfrm>
              <a:off x="3286116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Табличка 29"/>
            <p:cNvSpPr/>
            <p:nvPr/>
          </p:nvSpPr>
          <p:spPr>
            <a:xfrm>
              <a:off x="3714744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Табличка 30"/>
            <p:cNvSpPr/>
            <p:nvPr/>
          </p:nvSpPr>
          <p:spPr>
            <a:xfrm>
              <a:off x="4572000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Табличка 31"/>
            <p:cNvSpPr/>
            <p:nvPr/>
          </p:nvSpPr>
          <p:spPr>
            <a:xfrm>
              <a:off x="1142976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Табличка 32"/>
            <p:cNvSpPr/>
            <p:nvPr/>
          </p:nvSpPr>
          <p:spPr>
            <a:xfrm>
              <a:off x="1571604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Табличка 33"/>
            <p:cNvSpPr/>
            <p:nvPr/>
          </p:nvSpPr>
          <p:spPr>
            <a:xfrm>
              <a:off x="2000232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Табличка 34"/>
            <p:cNvSpPr/>
            <p:nvPr/>
          </p:nvSpPr>
          <p:spPr>
            <a:xfrm>
              <a:off x="2428860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Табличка 35"/>
            <p:cNvSpPr/>
            <p:nvPr/>
          </p:nvSpPr>
          <p:spPr>
            <a:xfrm>
              <a:off x="2857488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Табличка 36"/>
            <p:cNvSpPr/>
            <p:nvPr/>
          </p:nvSpPr>
          <p:spPr>
            <a:xfrm>
              <a:off x="3286116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Табличка 37"/>
            <p:cNvSpPr/>
            <p:nvPr/>
          </p:nvSpPr>
          <p:spPr>
            <a:xfrm>
              <a:off x="3714744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Табличка 38"/>
            <p:cNvSpPr/>
            <p:nvPr/>
          </p:nvSpPr>
          <p:spPr>
            <a:xfrm>
              <a:off x="4572000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Табличка 39"/>
            <p:cNvSpPr/>
            <p:nvPr/>
          </p:nvSpPr>
          <p:spPr>
            <a:xfrm>
              <a:off x="6286512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Табличка 40"/>
            <p:cNvSpPr/>
            <p:nvPr/>
          </p:nvSpPr>
          <p:spPr>
            <a:xfrm>
              <a:off x="5857884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Табличка 41"/>
            <p:cNvSpPr/>
            <p:nvPr/>
          </p:nvSpPr>
          <p:spPr>
            <a:xfrm>
              <a:off x="5429256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Табличка 42"/>
            <p:cNvSpPr/>
            <p:nvPr/>
          </p:nvSpPr>
          <p:spPr>
            <a:xfrm>
              <a:off x="5000628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Табличка 43"/>
            <p:cNvSpPr/>
            <p:nvPr/>
          </p:nvSpPr>
          <p:spPr>
            <a:xfrm>
              <a:off x="4572000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Табличка 44"/>
            <p:cNvSpPr/>
            <p:nvPr/>
          </p:nvSpPr>
          <p:spPr>
            <a:xfrm>
              <a:off x="2000232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Табличка 45"/>
            <p:cNvSpPr/>
            <p:nvPr/>
          </p:nvSpPr>
          <p:spPr>
            <a:xfrm>
              <a:off x="2428860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Табличка 46"/>
            <p:cNvSpPr/>
            <p:nvPr/>
          </p:nvSpPr>
          <p:spPr>
            <a:xfrm>
              <a:off x="2857488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Табличка 47"/>
            <p:cNvSpPr/>
            <p:nvPr/>
          </p:nvSpPr>
          <p:spPr>
            <a:xfrm>
              <a:off x="3286116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Табличка 48"/>
            <p:cNvSpPr/>
            <p:nvPr/>
          </p:nvSpPr>
          <p:spPr>
            <a:xfrm>
              <a:off x="3714744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Табличка 49"/>
            <p:cNvSpPr/>
            <p:nvPr/>
          </p:nvSpPr>
          <p:spPr>
            <a:xfrm>
              <a:off x="5000628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Табличка 50"/>
            <p:cNvSpPr/>
            <p:nvPr/>
          </p:nvSpPr>
          <p:spPr>
            <a:xfrm>
              <a:off x="4572000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Табличка 51"/>
            <p:cNvSpPr/>
            <p:nvPr/>
          </p:nvSpPr>
          <p:spPr>
            <a:xfrm>
              <a:off x="6286512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Табличка 52"/>
            <p:cNvSpPr/>
            <p:nvPr/>
          </p:nvSpPr>
          <p:spPr>
            <a:xfrm>
              <a:off x="5857884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Табличка 53"/>
            <p:cNvSpPr/>
            <p:nvPr/>
          </p:nvSpPr>
          <p:spPr>
            <a:xfrm>
              <a:off x="5429256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Табличка 54"/>
            <p:cNvSpPr/>
            <p:nvPr/>
          </p:nvSpPr>
          <p:spPr>
            <a:xfrm>
              <a:off x="5000628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Табличка 55"/>
            <p:cNvSpPr/>
            <p:nvPr/>
          </p:nvSpPr>
          <p:spPr>
            <a:xfrm>
              <a:off x="4572000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Табличка 56"/>
            <p:cNvSpPr/>
            <p:nvPr/>
          </p:nvSpPr>
          <p:spPr>
            <a:xfrm>
              <a:off x="3714744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Табличка 57"/>
            <p:cNvSpPr/>
            <p:nvPr/>
          </p:nvSpPr>
          <p:spPr>
            <a:xfrm>
              <a:off x="2428860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Табличка 58"/>
            <p:cNvSpPr/>
            <p:nvPr/>
          </p:nvSpPr>
          <p:spPr>
            <a:xfrm>
              <a:off x="2857488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Табличка 59"/>
            <p:cNvSpPr/>
            <p:nvPr/>
          </p:nvSpPr>
          <p:spPr>
            <a:xfrm>
              <a:off x="3286116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Табличка 60"/>
            <p:cNvSpPr/>
            <p:nvPr/>
          </p:nvSpPr>
          <p:spPr>
            <a:xfrm>
              <a:off x="3714744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Табличка 61"/>
            <p:cNvSpPr/>
            <p:nvPr/>
          </p:nvSpPr>
          <p:spPr>
            <a:xfrm>
              <a:off x="5429256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Табличка 62"/>
            <p:cNvSpPr/>
            <p:nvPr/>
          </p:nvSpPr>
          <p:spPr>
            <a:xfrm>
              <a:off x="5000628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Табличка 63"/>
            <p:cNvSpPr/>
            <p:nvPr/>
          </p:nvSpPr>
          <p:spPr>
            <a:xfrm>
              <a:off x="4572000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Табличка 64"/>
            <p:cNvSpPr/>
            <p:nvPr/>
          </p:nvSpPr>
          <p:spPr>
            <a:xfrm>
              <a:off x="1571604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Табличка 65"/>
            <p:cNvSpPr/>
            <p:nvPr/>
          </p:nvSpPr>
          <p:spPr>
            <a:xfrm>
              <a:off x="2000232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Табличка 66"/>
            <p:cNvSpPr/>
            <p:nvPr/>
          </p:nvSpPr>
          <p:spPr>
            <a:xfrm>
              <a:off x="2428860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Табличка 67"/>
            <p:cNvSpPr/>
            <p:nvPr/>
          </p:nvSpPr>
          <p:spPr>
            <a:xfrm>
              <a:off x="2857488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Табличка 68"/>
            <p:cNvSpPr/>
            <p:nvPr/>
          </p:nvSpPr>
          <p:spPr>
            <a:xfrm>
              <a:off x="3286116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Табличка 69"/>
            <p:cNvSpPr/>
            <p:nvPr/>
          </p:nvSpPr>
          <p:spPr>
            <a:xfrm>
              <a:off x="3714744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Табличка 70"/>
            <p:cNvSpPr/>
            <p:nvPr/>
          </p:nvSpPr>
          <p:spPr>
            <a:xfrm>
              <a:off x="6286512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Табличка 71"/>
            <p:cNvSpPr/>
            <p:nvPr/>
          </p:nvSpPr>
          <p:spPr>
            <a:xfrm>
              <a:off x="5857884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Табличка 72"/>
            <p:cNvSpPr/>
            <p:nvPr/>
          </p:nvSpPr>
          <p:spPr>
            <a:xfrm>
              <a:off x="5429256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Табличка 73"/>
            <p:cNvSpPr/>
            <p:nvPr/>
          </p:nvSpPr>
          <p:spPr>
            <a:xfrm>
              <a:off x="5000628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Табличка 74"/>
            <p:cNvSpPr/>
            <p:nvPr/>
          </p:nvSpPr>
          <p:spPr>
            <a:xfrm>
              <a:off x="4572000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Табличка 75"/>
            <p:cNvSpPr/>
            <p:nvPr/>
          </p:nvSpPr>
          <p:spPr>
            <a:xfrm>
              <a:off x="3286116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Табличка 76"/>
            <p:cNvSpPr/>
            <p:nvPr/>
          </p:nvSpPr>
          <p:spPr>
            <a:xfrm>
              <a:off x="3714744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Табличка 77"/>
            <p:cNvSpPr/>
            <p:nvPr/>
          </p:nvSpPr>
          <p:spPr>
            <a:xfrm>
              <a:off x="5429256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Табличка 78"/>
            <p:cNvSpPr/>
            <p:nvPr/>
          </p:nvSpPr>
          <p:spPr>
            <a:xfrm>
              <a:off x="5000628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Табличка 79"/>
            <p:cNvSpPr/>
            <p:nvPr/>
          </p:nvSpPr>
          <p:spPr>
            <a:xfrm>
              <a:off x="4572000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074" name="Picture 2" descr="http://i0.wp.com/www.medyumca.com/wp-content/uploads/2013/06/cinler-kayiplari-bulurmu.gif?resize=185%2C31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4214818"/>
            <a:ext cx="289001" cy="490520"/>
          </a:xfrm>
          <a:prstGeom prst="rect">
            <a:avLst/>
          </a:prstGeom>
          <a:noFill/>
        </p:spPr>
      </p:pic>
      <p:sp>
        <p:nvSpPr>
          <p:cNvPr id="83" name="Прямоугольник 82"/>
          <p:cNvSpPr/>
          <p:nvPr/>
        </p:nvSpPr>
        <p:spPr>
          <a:xfrm>
            <a:off x="5286380" y="3500438"/>
            <a:ext cx="3286148" cy="271464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Важная жизненная функция организма</a:t>
            </a:r>
            <a:endParaRPr lang="ru-RU" sz="27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071802" y="857232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357686" y="82419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500430" y="85723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929058" y="82419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786314" y="82419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14942" y="82419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357290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785918" y="125282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214546" y="125282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643174" y="125282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071802" y="125282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500430" y="125282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929058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357686" y="1252823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786314" y="1252823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14942" y="125282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664714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072198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Управляющая кнопка: в конец 117">
            <a:hlinkClick r:id="" action="ppaction://hlinkshowjump?jump=nextslide" highlightClick="1"/>
          </p:cNvPr>
          <p:cNvSpPr/>
          <p:nvPr/>
        </p:nvSpPr>
        <p:spPr>
          <a:xfrm>
            <a:off x="571472" y="571480"/>
            <a:ext cx="785818" cy="500066"/>
          </a:xfrm>
          <a:prstGeom prst="actionButtonEn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TextBox 101"/>
          <p:cNvSpPr txBox="1"/>
          <p:nvPr/>
        </p:nvSpPr>
        <p:spPr>
          <a:xfrm>
            <a:off x="2214546" y="168145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643174" y="168145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071802" y="168145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500430" y="1714488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929058" y="1714488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357686" y="168145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786314" y="168145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14942" y="168145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3500430" y="211007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890280" y="211007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4375318" y="211007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747536" y="211007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176164" y="211007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604792" y="211007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072198" y="211007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785918" y="250030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214546" y="2500306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643174" y="2500306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071802" y="250030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500430" y="250030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3934172" y="253870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357686" y="2500306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798746" y="2500306"/>
            <a:ext cx="487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969438" y="2967335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357686" y="296733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786314" y="29673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14942" y="29673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643570" y="2967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072198" y="29673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928662" y="3395963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357290" y="339596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785918" y="339596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2194012" y="3395963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699584" y="339596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071802" y="339596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548826" y="3395963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929058" y="3395963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4357686" y="339596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2253324" y="382459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699584" y="3824591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3092946" y="382459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3500430" y="382459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3967836" y="382459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4378830" y="382459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214546" y="425321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2655606" y="4253219"/>
            <a:ext cx="487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3071802" y="425321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3521574" y="425321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3929058" y="425321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4357686" y="425321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4825092" y="425321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</p:childTnLst>
        </p:cTn>
      </p:par>
    </p:tnLst>
    <p:bldLst>
      <p:bldP spid="147" grpId="0"/>
      <p:bldP spid="148" grpId="0"/>
      <p:bldP spid="149" grpId="0"/>
      <p:bldP spid="150" grpId="0"/>
      <p:bldP spid="151" grpId="0"/>
      <p:bldP spid="152" grpId="0"/>
      <p:bldP spid="1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0"/>
          <p:cNvGrpSpPr/>
          <p:nvPr/>
        </p:nvGrpSpPr>
        <p:grpSpPr>
          <a:xfrm>
            <a:off x="925290" y="853860"/>
            <a:ext cx="5575536" cy="3861024"/>
            <a:chOff x="1142976" y="1142984"/>
            <a:chExt cx="5575536" cy="3861024"/>
          </a:xfrm>
        </p:grpSpPr>
        <p:sp>
          <p:nvSpPr>
            <p:cNvPr id="4" name="Табличка 3"/>
            <p:cNvSpPr/>
            <p:nvPr/>
          </p:nvSpPr>
          <p:spPr>
            <a:xfrm>
              <a:off x="4143372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Табличка 12"/>
            <p:cNvSpPr/>
            <p:nvPr/>
          </p:nvSpPr>
          <p:spPr>
            <a:xfrm>
              <a:off x="4143372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Табличка 13"/>
            <p:cNvSpPr/>
            <p:nvPr/>
          </p:nvSpPr>
          <p:spPr>
            <a:xfrm>
              <a:off x="4143372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Табличка 14"/>
            <p:cNvSpPr/>
            <p:nvPr/>
          </p:nvSpPr>
          <p:spPr>
            <a:xfrm>
              <a:off x="4143372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Табличка 15"/>
            <p:cNvSpPr/>
            <p:nvPr/>
          </p:nvSpPr>
          <p:spPr>
            <a:xfrm>
              <a:off x="4143372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Табличка 16"/>
            <p:cNvSpPr/>
            <p:nvPr/>
          </p:nvSpPr>
          <p:spPr>
            <a:xfrm>
              <a:off x="4143372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Табличка 17"/>
            <p:cNvSpPr/>
            <p:nvPr/>
          </p:nvSpPr>
          <p:spPr>
            <a:xfrm>
              <a:off x="4143372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Табличка 18"/>
            <p:cNvSpPr/>
            <p:nvPr/>
          </p:nvSpPr>
          <p:spPr>
            <a:xfrm>
              <a:off x="4143372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Табличка 19"/>
            <p:cNvSpPr/>
            <p:nvPr/>
          </p:nvSpPr>
          <p:spPr>
            <a:xfrm>
              <a:off x="4143372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Табличка 20"/>
            <p:cNvSpPr/>
            <p:nvPr/>
          </p:nvSpPr>
          <p:spPr>
            <a:xfrm>
              <a:off x="2857488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Табличка 21"/>
            <p:cNvSpPr/>
            <p:nvPr/>
          </p:nvSpPr>
          <p:spPr>
            <a:xfrm>
              <a:off x="3286116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Табличка 22"/>
            <p:cNvSpPr/>
            <p:nvPr/>
          </p:nvSpPr>
          <p:spPr>
            <a:xfrm>
              <a:off x="3714744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Табличка 23"/>
            <p:cNvSpPr/>
            <p:nvPr/>
          </p:nvSpPr>
          <p:spPr>
            <a:xfrm>
              <a:off x="5000628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Табличка 24"/>
            <p:cNvSpPr/>
            <p:nvPr/>
          </p:nvSpPr>
          <p:spPr>
            <a:xfrm>
              <a:off x="4572000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Табличка 25"/>
            <p:cNvSpPr/>
            <p:nvPr/>
          </p:nvSpPr>
          <p:spPr>
            <a:xfrm>
              <a:off x="2428860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Табличка 26"/>
            <p:cNvSpPr/>
            <p:nvPr/>
          </p:nvSpPr>
          <p:spPr>
            <a:xfrm>
              <a:off x="2428860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Табличка 27"/>
            <p:cNvSpPr/>
            <p:nvPr/>
          </p:nvSpPr>
          <p:spPr>
            <a:xfrm>
              <a:off x="2857488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Табличка 28"/>
            <p:cNvSpPr/>
            <p:nvPr/>
          </p:nvSpPr>
          <p:spPr>
            <a:xfrm>
              <a:off x="3286116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Табличка 29"/>
            <p:cNvSpPr/>
            <p:nvPr/>
          </p:nvSpPr>
          <p:spPr>
            <a:xfrm>
              <a:off x="3714744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Табличка 30"/>
            <p:cNvSpPr/>
            <p:nvPr/>
          </p:nvSpPr>
          <p:spPr>
            <a:xfrm>
              <a:off x="4572000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Табличка 31"/>
            <p:cNvSpPr/>
            <p:nvPr/>
          </p:nvSpPr>
          <p:spPr>
            <a:xfrm>
              <a:off x="1142976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Табличка 32"/>
            <p:cNvSpPr/>
            <p:nvPr/>
          </p:nvSpPr>
          <p:spPr>
            <a:xfrm>
              <a:off x="1571604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Табличка 33"/>
            <p:cNvSpPr/>
            <p:nvPr/>
          </p:nvSpPr>
          <p:spPr>
            <a:xfrm>
              <a:off x="2000232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Табличка 34"/>
            <p:cNvSpPr/>
            <p:nvPr/>
          </p:nvSpPr>
          <p:spPr>
            <a:xfrm>
              <a:off x="2428860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Табличка 35"/>
            <p:cNvSpPr/>
            <p:nvPr/>
          </p:nvSpPr>
          <p:spPr>
            <a:xfrm>
              <a:off x="2857488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Табличка 36"/>
            <p:cNvSpPr/>
            <p:nvPr/>
          </p:nvSpPr>
          <p:spPr>
            <a:xfrm>
              <a:off x="3286116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Табличка 37"/>
            <p:cNvSpPr/>
            <p:nvPr/>
          </p:nvSpPr>
          <p:spPr>
            <a:xfrm>
              <a:off x="3714744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Табличка 38"/>
            <p:cNvSpPr/>
            <p:nvPr/>
          </p:nvSpPr>
          <p:spPr>
            <a:xfrm>
              <a:off x="4572000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Табличка 39"/>
            <p:cNvSpPr/>
            <p:nvPr/>
          </p:nvSpPr>
          <p:spPr>
            <a:xfrm>
              <a:off x="6286512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Табличка 40"/>
            <p:cNvSpPr/>
            <p:nvPr/>
          </p:nvSpPr>
          <p:spPr>
            <a:xfrm>
              <a:off x="5857884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Табличка 41"/>
            <p:cNvSpPr/>
            <p:nvPr/>
          </p:nvSpPr>
          <p:spPr>
            <a:xfrm>
              <a:off x="5429256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Табличка 42"/>
            <p:cNvSpPr/>
            <p:nvPr/>
          </p:nvSpPr>
          <p:spPr>
            <a:xfrm>
              <a:off x="5000628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Табличка 43"/>
            <p:cNvSpPr/>
            <p:nvPr/>
          </p:nvSpPr>
          <p:spPr>
            <a:xfrm>
              <a:off x="4572000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Табличка 44"/>
            <p:cNvSpPr/>
            <p:nvPr/>
          </p:nvSpPr>
          <p:spPr>
            <a:xfrm>
              <a:off x="2000232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Табличка 45"/>
            <p:cNvSpPr/>
            <p:nvPr/>
          </p:nvSpPr>
          <p:spPr>
            <a:xfrm>
              <a:off x="2428860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Табличка 46"/>
            <p:cNvSpPr/>
            <p:nvPr/>
          </p:nvSpPr>
          <p:spPr>
            <a:xfrm>
              <a:off x="2857488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Табличка 47"/>
            <p:cNvSpPr/>
            <p:nvPr/>
          </p:nvSpPr>
          <p:spPr>
            <a:xfrm>
              <a:off x="3286116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Табличка 48"/>
            <p:cNvSpPr/>
            <p:nvPr/>
          </p:nvSpPr>
          <p:spPr>
            <a:xfrm>
              <a:off x="3714744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Табличка 49"/>
            <p:cNvSpPr/>
            <p:nvPr/>
          </p:nvSpPr>
          <p:spPr>
            <a:xfrm>
              <a:off x="5000628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Табличка 50"/>
            <p:cNvSpPr/>
            <p:nvPr/>
          </p:nvSpPr>
          <p:spPr>
            <a:xfrm>
              <a:off x="4572000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Табличка 51"/>
            <p:cNvSpPr/>
            <p:nvPr/>
          </p:nvSpPr>
          <p:spPr>
            <a:xfrm>
              <a:off x="6286512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Табличка 52"/>
            <p:cNvSpPr/>
            <p:nvPr/>
          </p:nvSpPr>
          <p:spPr>
            <a:xfrm>
              <a:off x="5857884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Табличка 53"/>
            <p:cNvSpPr/>
            <p:nvPr/>
          </p:nvSpPr>
          <p:spPr>
            <a:xfrm>
              <a:off x="5429256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Табличка 54"/>
            <p:cNvSpPr/>
            <p:nvPr/>
          </p:nvSpPr>
          <p:spPr>
            <a:xfrm>
              <a:off x="5000628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Табличка 55"/>
            <p:cNvSpPr/>
            <p:nvPr/>
          </p:nvSpPr>
          <p:spPr>
            <a:xfrm>
              <a:off x="4572000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Табличка 56"/>
            <p:cNvSpPr/>
            <p:nvPr/>
          </p:nvSpPr>
          <p:spPr>
            <a:xfrm>
              <a:off x="3714744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Табличка 57"/>
            <p:cNvSpPr/>
            <p:nvPr/>
          </p:nvSpPr>
          <p:spPr>
            <a:xfrm>
              <a:off x="2428860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Табличка 58"/>
            <p:cNvSpPr/>
            <p:nvPr/>
          </p:nvSpPr>
          <p:spPr>
            <a:xfrm>
              <a:off x="2857488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Табличка 59"/>
            <p:cNvSpPr/>
            <p:nvPr/>
          </p:nvSpPr>
          <p:spPr>
            <a:xfrm>
              <a:off x="3286116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Табличка 60"/>
            <p:cNvSpPr/>
            <p:nvPr/>
          </p:nvSpPr>
          <p:spPr>
            <a:xfrm>
              <a:off x="3714744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Табличка 61"/>
            <p:cNvSpPr/>
            <p:nvPr/>
          </p:nvSpPr>
          <p:spPr>
            <a:xfrm>
              <a:off x="5429256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Табличка 62"/>
            <p:cNvSpPr/>
            <p:nvPr/>
          </p:nvSpPr>
          <p:spPr>
            <a:xfrm>
              <a:off x="5000628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Табличка 63"/>
            <p:cNvSpPr/>
            <p:nvPr/>
          </p:nvSpPr>
          <p:spPr>
            <a:xfrm>
              <a:off x="4572000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Табличка 64"/>
            <p:cNvSpPr/>
            <p:nvPr/>
          </p:nvSpPr>
          <p:spPr>
            <a:xfrm>
              <a:off x="1571604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Табличка 65"/>
            <p:cNvSpPr/>
            <p:nvPr/>
          </p:nvSpPr>
          <p:spPr>
            <a:xfrm>
              <a:off x="2000232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Табличка 66"/>
            <p:cNvSpPr/>
            <p:nvPr/>
          </p:nvSpPr>
          <p:spPr>
            <a:xfrm>
              <a:off x="2428860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Табличка 67"/>
            <p:cNvSpPr/>
            <p:nvPr/>
          </p:nvSpPr>
          <p:spPr>
            <a:xfrm>
              <a:off x="2857488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Табличка 68"/>
            <p:cNvSpPr/>
            <p:nvPr/>
          </p:nvSpPr>
          <p:spPr>
            <a:xfrm>
              <a:off x="3286116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Табличка 69"/>
            <p:cNvSpPr/>
            <p:nvPr/>
          </p:nvSpPr>
          <p:spPr>
            <a:xfrm>
              <a:off x="3714744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Табличка 70"/>
            <p:cNvSpPr/>
            <p:nvPr/>
          </p:nvSpPr>
          <p:spPr>
            <a:xfrm>
              <a:off x="6286512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Табличка 71"/>
            <p:cNvSpPr/>
            <p:nvPr/>
          </p:nvSpPr>
          <p:spPr>
            <a:xfrm>
              <a:off x="5857884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Табличка 72"/>
            <p:cNvSpPr/>
            <p:nvPr/>
          </p:nvSpPr>
          <p:spPr>
            <a:xfrm>
              <a:off x="5429256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Табличка 73"/>
            <p:cNvSpPr/>
            <p:nvPr/>
          </p:nvSpPr>
          <p:spPr>
            <a:xfrm>
              <a:off x="5000628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Табличка 74"/>
            <p:cNvSpPr/>
            <p:nvPr/>
          </p:nvSpPr>
          <p:spPr>
            <a:xfrm>
              <a:off x="4572000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Табличка 75"/>
            <p:cNvSpPr/>
            <p:nvPr/>
          </p:nvSpPr>
          <p:spPr>
            <a:xfrm>
              <a:off x="3286116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Табличка 76"/>
            <p:cNvSpPr/>
            <p:nvPr/>
          </p:nvSpPr>
          <p:spPr>
            <a:xfrm>
              <a:off x="3714744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Табличка 77"/>
            <p:cNvSpPr/>
            <p:nvPr/>
          </p:nvSpPr>
          <p:spPr>
            <a:xfrm>
              <a:off x="5429256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Табличка 78"/>
            <p:cNvSpPr/>
            <p:nvPr/>
          </p:nvSpPr>
          <p:spPr>
            <a:xfrm>
              <a:off x="5000628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Табличка 79"/>
            <p:cNvSpPr/>
            <p:nvPr/>
          </p:nvSpPr>
          <p:spPr>
            <a:xfrm>
              <a:off x="4572000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074" name="Picture 2" descr="http://i0.wp.com/www.medyumca.com/wp-content/uploads/2013/06/cinler-kayiplari-bulurmu.gif?resize=185%2C31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357166"/>
            <a:ext cx="289001" cy="490520"/>
          </a:xfrm>
          <a:prstGeom prst="rect">
            <a:avLst/>
          </a:prstGeom>
          <a:noFill/>
        </p:spPr>
      </p:pic>
      <p:sp>
        <p:nvSpPr>
          <p:cNvPr id="84" name="TextBox 83"/>
          <p:cNvSpPr txBox="1"/>
          <p:nvPr/>
        </p:nvSpPr>
        <p:spPr>
          <a:xfrm>
            <a:off x="3071802" y="857232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357686" y="82419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500430" y="85723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929058" y="82419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786314" y="82419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14942" y="82419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357290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785918" y="125282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214546" y="125282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643174" y="125282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071802" y="125282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500430" y="125282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929058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357686" y="1252823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786314" y="1252823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14942" y="125282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664714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072198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Управляющая кнопка: в конец 117">
            <a:hlinkClick r:id="" action="ppaction://hlinkshowjump?jump=nextslide" highlightClick="1"/>
          </p:cNvPr>
          <p:cNvSpPr/>
          <p:nvPr/>
        </p:nvSpPr>
        <p:spPr>
          <a:xfrm>
            <a:off x="571472" y="571480"/>
            <a:ext cx="785818" cy="500066"/>
          </a:xfrm>
          <a:prstGeom prst="actionButtonEn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TextBox 101"/>
          <p:cNvSpPr txBox="1"/>
          <p:nvPr/>
        </p:nvSpPr>
        <p:spPr>
          <a:xfrm>
            <a:off x="2214546" y="168145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643174" y="168145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071802" y="168145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500430" y="1714488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929058" y="1714488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357686" y="168145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786314" y="168145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14942" y="168145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3500430" y="211007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934172" y="211007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4375318" y="211007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747536" y="211007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176164" y="211007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604792" y="211007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072198" y="211007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785918" y="250030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214546" y="2500306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643174" y="2500306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071802" y="250030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500430" y="250030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3934172" y="253870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357686" y="2500306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798746" y="2500306"/>
            <a:ext cx="487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969438" y="2967335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357686" y="296733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786314" y="29673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14942" y="29673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643570" y="2967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072198" y="29673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928662" y="3395963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357290" y="339596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785918" y="339596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2194012" y="3395963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699584" y="339596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071802" y="339596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548826" y="3395963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929058" y="3395963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4357686" y="339596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2253324" y="382459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699584" y="3824591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3092946" y="382459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3500430" y="382459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3967836" y="382459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4378830" y="382459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214546" y="425321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2655606" y="4253219"/>
            <a:ext cx="487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3071802" y="425321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3521574" y="425321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3929058" y="425321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4357686" y="425321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4825092" y="425321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1571604" y="4934562"/>
            <a:ext cx="52864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Молодцы!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</p:childTnLst>
        </p:cTn>
      </p:par>
    </p:tnLst>
    <p:bldLst>
      <p:bldP spid="87" grpId="0"/>
      <p:bldP spid="96" grpId="0"/>
      <p:bldP spid="106" grpId="0"/>
      <p:bldP spid="111" grpId="0"/>
      <p:bldP spid="123" grpId="0"/>
      <p:bldP spid="126" grpId="0"/>
      <p:bldP spid="139" grpId="0"/>
      <p:bldP spid="145" grpId="0"/>
      <p:bldP spid="151" grpId="0"/>
      <p:bldP spid="1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6143636" y="1230296"/>
            <a:ext cx="714380" cy="6985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13356704">
            <a:off x="5868167" y="1678268"/>
            <a:ext cx="634453" cy="27781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857884" y="1643050"/>
            <a:ext cx="1359554" cy="8572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786578" y="1803784"/>
            <a:ext cx="634453" cy="62508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929322" y="1928802"/>
            <a:ext cx="776888" cy="69453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rot="1601494">
            <a:off x="6206076" y="2221732"/>
            <a:ext cx="303966" cy="66819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929322" y="1571612"/>
            <a:ext cx="705891" cy="55562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714348" y="642918"/>
            <a:ext cx="4000528" cy="5643602"/>
          </a:xfrm>
          <a:prstGeom prst="wedgeRoundRectCallout">
            <a:avLst>
              <a:gd name="adj1" fmla="val 77932"/>
              <a:gd name="adj2" fmla="val -11705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лёгочных пузырьках альвеолах происходит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газообмен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Кислород из вдыхаемого воздуха переходит в кровь, а углекислый газ из крови переходит в выдыхаемый воздух. В результате этого кровь в лёгких превращается в артериальную – богатую кислородом. Кровь разносит кислород дальше по организму ко всем органам и тканям.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http://cs623422.vk.me/v623422824/35869/bHW0abzuEpo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659" t="6209" r="6870" b="4387"/>
          <a:stretch>
            <a:fillRect/>
          </a:stretch>
        </p:blipFill>
        <p:spPr bwMode="auto">
          <a:xfrm>
            <a:off x="4357686" y="1071546"/>
            <a:ext cx="4445031" cy="5000660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14" name="Управляющая кнопка: в конец 13">
            <a:hlinkClick r:id="" action="ppaction://hlinkshowjump?jump=endshow" highlightClick="1"/>
          </p:cNvPr>
          <p:cNvSpPr/>
          <p:nvPr/>
        </p:nvSpPr>
        <p:spPr>
          <a:xfrm>
            <a:off x="7786710" y="5857892"/>
            <a:ext cx="785818" cy="500066"/>
          </a:xfrm>
          <a:prstGeom prst="actionButtonEn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/>
          <a:p>
            <a:r>
              <a:rPr lang="ru-RU" b="1" dirty="0" smtClean="0"/>
              <a:t>Используемые источники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214554"/>
            <a:ext cx="7901014" cy="3911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/>
              <a:t>Литература</a:t>
            </a:r>
          </a:p>
          <a:p>
            <a:pPr>
              <a:buNone/>
            </a:pPr>
            <a:r>
              <a:rPr lang="ru-RU" sz="1400" dirty="0" smtClean="0"/>
              <a:t>Учебник. Е.Н. Соломина, Т.В. </a:t>
            </a:r>
            <a:r>
              <a:rPr lang="ru-RU" sz="1400" dirty="0" err="1" smtClean="0"/>
              <a:t>Шевырева</a:t>
            </a:r>
            <a:r>
              <a:rPr lang="ru-RU" sz="1400" dirty="0" smtClean="0"/>
              <a:t>, Биология Человек, М: «Просвещение», 2014</a:t>
            </a:r>
          </a:p>
          <a:p>
            <a:pPr>
              <a:buNone/>
            </a:pPr>
            <a:r>
              <a:rPr lang="ru-RU" sz="1400" dirty="0" smtClean="0"/>
              <a:t>Источники иллюстраций </a:t>
            </a:r>
          </a:p>
          <a:p>
            <a:pPr>
              <a:buNone/>
            </a:pPr>
            <a:r>
              <a:rPr lang="ru-RU" sz="1400" dirty="0" smtClean="0">
                <a:hlinkClick r:id="rId2"/>
              </a:rPr>
              <a:t>Доктор </a:t>
            </a:r>
            <a:r>
              <a:rPr lang="ru-RU" sz="1400" dirty="0" err="1" smtClean="0">
                <a:hlinkClick r:id="rId2"/>
              </a:rPr>
              <a:t>айболит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>
                <a:hlinkClick r:id="rId3"/>
              </a:rPr>
              <a:t>Знак вопроса</a:t>
            </a:r>
            <a:endParaRPr lang="en-US" sz="1400" dirty="0" smtClean="0"/>
          </a:p>
          <a:p>
            <a:pPr>
              <a:buNone/>
            </a:pPr>
            <a:r>
              <a:rPr lang="ru-RU" sz="1400" dirty="0" smtClean="0"/>
              <a:t>Шаблон презентации</a:t>
            </a:r>
          </a:p>
          <a:p>
            <a:pPr>
              <a:buNone/>
            </a:pPr>
            <a:r>
              <a:rPr lang="ru-RU" sz="1400" dirty="0" smtClean="0">
                <a:hlinkClick r:id="rId4"/>
              </a:rPr>
              <a:t>Фон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>
                <a:hlinkClick r:id="rId5"/>
              </a:rPr>
              <a:t>Рамка</a:t>
            </a:r>
            <a:endParaRPr lang="ru-RU" sz="1400" dirty="0" smtClean="0"/>
          </a:p>
          <a:p>
            <a:endParaRPr lang="ru-RU" sz="1400" dirty="0"/>
          </a:p>
        </p:txBody>
      </p:sp>
      <p:sp>
        <p:nvSpPr>
          <p:cNvPr id="4" name="Управляющая кнопка: в конец 3">
            <a:hlinkClick r:id="" action="ppaction://hlinkshowjump?jump=firstslide" highlightClick="1"/>
          </p:cNvPr>
          <p:cNvSpPr/>
          <p:nvPr/>
        </p:nvSpPr>
        <p:spPr>
          <a:xfrm>
            <a:off x="7786710" y="5786454"/>
            <a:ext cx="785818" cy="500066"/>
          </a:xfrm>
          <a:prstGeom prst="actionButtonEn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5857884" y="1428736"/>
            <a:ext cx="785818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13356704">
            <a:off x="5576437" y="1770876"/>
            <a:ext cx="700086" cy="2857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572132" y="1857364"/>
            <a:ext cx="1500198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500826" y="2000240"/>
            <a:ext cx="700086" cy="6429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786446" y="2071678"/>
            <a:ext cx="857256" cy="7143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rot="1601494">
            <a:off x="5918144" y="2426216"/>
            <a:ext cx="357190" cy="6212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643570" y="1714488"/>
            <a:ext cx="700086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2" name="Picture 4" descr="http://cs623422.vk.me/v623422824/35869/bHW0abzuEpo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659" t="6209" r="6870" b="4387"/>
          <a:stretch>
            <a:fillRect/>
          </a:stretch>
        </p:blipFill>
        <p:spPr bwMode="auto">
          <a:xfrm>
            <a:off x="4071934" y="1142984"/>
            <a:ext cx="4572032" cy="5143536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13" name="Скругленная прямоугольная выноска 12"/>
          <p:cNvSpPr/>
          <p:nvPr/>
        </p:nvSpPr>
        <p:spPr>
          <a:xfrm>
            <a:off x="642910" y="714356"/>
            <a:ext cx="3500462" cy="4643470"/>
          </a:xfrm>
          <a:prstGeom prst="wedgeRoundRectCallout">
            <a:avLst>
              <a:gd name="adj1" fmla="val 77932"/>
              <a:gd name="adj2" fmla="val -11705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Ребята! Давайте разгадаем кроссворд и узнаем, какой процесс проходит в лёгких организма.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Управляющая кнопка: в конец 13">
            <a:hlinkClick r:id="" action="ppaction://hlinkshowjump?jump=nextslide" highlightClick="1"/>
          </p:cNvPr>
          <p:cNvSpPr/>
          <p:nvPr/>
        </p:nvSpPr>
        <p:spPr>
          <a:xfrm>
            <a:off x="7858148" y="500042"/>
            <a:ext cx="785818" cy="500066"/>
          </a:xfrm>
          <a:prstGeom prst="actionButtonEn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Группа 80"/>
          <p:cNvGrpSpPr/>
          <p:nvPr/>
        </p:nvGrpSpPr>
        <p:grpSpPr>
          <a:xfrm>
            <a:off x="925290" y="853860"/>
            <a:ext cx="5575536" cy="3861024"/>
            <a:chOff x="1142976" y="1142984"/>
            <a:chExt cx="5575536" cy="3861024"/>
          </a:xfrm>
        </p:grpSpPr>
        <p:sp>
          <p:nvSpPr>
            <p:cNvPr id="4" name="Табличка 3"/>
            <p:cNvSpPr/>
            <p:nvPr/>
          </p:nvSpPr>
          <p:spPr>
            <a:xfrm>
              <a:off x="4143372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Табличка 12"/>
            <p:cNvSpPr/>
            <p:nvPr/>
          </p:nvSpPr>
          <p:spPr>
            <a:xfrm>
              <a:off x="4143372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Табличка 13"/>
            <p:cNvSpPr/>
            <p:nvPr/>
          </p:nvSpPr>
          <p:spPr>
            <a:xfrm>
              <a:off x="4143372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Табличка 14"/>
            <p:cNvSpPr/>
            <p:nvPr/>
          </p:nvSpPr>
          <p:spPr>
            <a:xfrm>
              <a:off x="4143372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Табличка 15"/>
            <p:cNvSpPr/>
            <p:nvPr/>
          </p:nvSpPr>
          <p:spPr>
            <a:xfrm>
              <a:off x="4143372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Табличка 16"/>
            <p:cNvSpPr/>
            <p:nvPr/>
          </p:nvSpPr>
          <p:spPr>
            <a:xfrm>
              <a:off x="4143372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Табличка 17"/>
            <p:cNvSpPr/>
            <p:nvPr/>
          </p:nvSpPr>
          <p:spPr>
            <a:xfrm>
              <a:off x="4143372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Табличка 18"/>
            <p:cNvSpPr/>
            <p:nvPr/>
          </p:nvSpPr>
          <p:spPr>
            <a:xfrm>
              <a:off x="4143372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Табличка 19"/>
            <p:cNvSpPr/>
            <p:nvPr/>
          </p:nvSpPr>
          <p:spPr>
            <a:xfrm>
              <a:off x="4143372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Табличка 20"/>
            <p:cNvSpPr/>
            <p:nvPr/>
          </p:nvSpPr>
          <p:spPr>
            <a:xfrm>
              <a:off x="2857488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Табличка 21"/>
            <p:cNvSpPr/>
            <p:nvPr/>
          </p:nvSpPr>
          <p:spPr>
            <a:xfrm>
              <a:off x="3286116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Табличка 22"/>
            <p:cNvSpPr/>
            <p:nvPr/>
          </p:nvSpPr>
          <p:spPr>
            <a:xfrm>
              <a:off x="3714744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Табличка 23"/>
            <p:cNvSpPr/>
            <p:nvPr/>
          </p:nvSpPr>
          <p:spPr>
            <a:xfrm>
              <a:off x="5000628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Табличка 24"/>
            <p:cNvSpPr/>
            <p:nvPr/>
          </p:nvSpPr>
          <p:spPr>
            <a:xfrm>
              <a:off x="4572000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Табличка 25"/>
            <p:cNvSpPr/>
            <p:nvPr/>
          </p:nvSpPr>
          <p:spPr>
            <a:xfrm>
              <a:off x="2428860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Табличка 26"/>
            <p:cNvSpPr/>
            <p:nvPr/>
          </p:nvSpPr>
          <p:spPr>
            <a:xfrm>
              <a:off x="2428860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Табличка 27"/>
            <p:cNvSpPr/>
            <p:nvPr/>
          </p:nvSpPr>
          <p:spPr>
            <a:xfrm>
              <a:off x="2857488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Табличка 28"/>
            <p:cNvSpPr/>
            <p:nvPr/>
          </p:nvSpPr>
          <p:spPr>
            <a:xfrm>
              <a:off x="3286116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Табличка 29"/>
            <p:cNvSpPr/>
            <p:nvPr/>
          </p:nvSpPr>
          <p:spPr>
            <a:xfrm>
              <a:off x="3714744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Табличка 30"/>
            <p:cNvSpPr/>
            <p:nvPr/>
          </p:nvSpPr>
          <p:spPr>
            <a:xfrm>
              <a:off x="4572000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Табличка 31"/>
            <p:cNvSpPr/>
            <p:nvPr/>
          </p:nvSpPr>
          <p:spPr>
            <a:xfrm>
              <a:off x="1142976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Табличка 32"/>
            <p:cNvSpPr/>
            <p:nvPr/>
          </p:nvSpPr>
          <p:spPr>
            <a:xfrm>
              <a:off x="1571604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Табличка 33"/>
            <p:cNvSpPr/>
            <p:nvPr/>
          </p:nvSpPr>
          <p:spPr>
            <a:xfrm>
              <a:off x="2000232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Табличка 34"/>
            <p:cNvSpPr/>
            <p:nvPr/>
          </p:nvSpPr>
          <p:spPr>
            <a:xfrm>
              <a:off x="2428860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Табличка 35"/>
            <p:cNvSpPr/>
            <p:nvPr/>
          </p:nvSpPr>
          <p:spPr>
            <a:xfrm>
              <a:off x="2857488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Табличка 36"/>
            <p:cNvSpPr/>
            <p:nvPr/>
          </p:nvSpPr>
          <p:spPr>
            <a:xfrm>
              <a:off x="3286116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Табличка 37"/>
            <p:cNvSpPr/>
            <p:nvPr/>
          </p:nvSpPr>
          <p:spPr>
            <a:xfrm>
              <a:off x="3714744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Табличка 38"/>
            <p:cNvSpPr/>
            <p:nvPr/>
          </p:nvSpPr>
          <p:spPr>
            <a:xfrm>
              <a:off x="4572000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Табличка 39"/>
            <p:cNvSpPr/>
            <p:nvPr/>
          </p:nvSpPr>
          <p:spPr>
            <a:xfrm>
              <a:off x="6286512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Табличка 40"/>
            <p:cNvSpPr/>
            <p:nvPr/>
          </p:nvSpPr>
          <p:spPr>
            <a:xfrm>
              <a:off x="5857884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Табличка 41"/>
            <p:cNvSpPr/>
            <p:nvPr/>
          </p:nvSpPr>
          <p:spPr>
            <a:xfrm>
              <a:off x="5429256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Табличка 42"/>
            <p:cNvSpPr/>
            <p:nvPr/>
          </p:nvSpPr>
          <p:spPr>
            <a:xfrm>
              <a:off x="5000628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Табличка 43"/>
            <p:cNvSpPr/>
            <p:nvPr/>
          </p:nvSpPr>
          <p:spPr>
            <a:xfrm>
              <a:off x="4572000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Табличка 44"/>
            <p:cNvSpPr/>
            <p:nvPr/>
          </p:nvSpPr>
          <p:spPr>
            <a:xfrm>
              <a:off x="2000232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Табличка 45"/>
            <p:cNvSpPr/>
            <p:nvPr/>
          </p:nvSpPr>
          <p:spPr>
            <a:xfrm>
              <a:off x="2428860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Табличка 46"/>
            <p:cNvSpPr/>
            <p:nvPr/>
          </p:nvSpPr>
          <p:spPr>
            <a:xfrm>
              <a:off x="2857488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Табличка 47"/>
            <p:cNvSpPr/>
            <p:nvPr/>
          </p:nvSpPr>
          <p:spPr>
            <a:xfrm>
              <a:off x="3286116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Табличка 48"/>
            <p:cNvSpPr/>
            <p:nvPr/>
          </p:nvSpPr>
          <p:spPr>
            <a:xfrm>
              <a:off x="3714744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Табличка 49"/>
            <p:cNvSpPr/>
            <p:nvPr/>
          </p:nvSpPr>
          <p:spPr>
            <a:xfrm>
              <a:off x="5000628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Табличка 50"/>
            <p:cNvSpPr/>
            <p:nvPr/>
          </p:nvSpPr>
          <p:spPr>
            <a:xfrm>
              <a:off x="4572000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Табличка 51"/>
            <p:cNvSpPr/>
            <p:nvPr/>
          </p:nvSpPr>
          <p:spPr>
            <a:xfrm>
              <a:off x="6286512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Табличка 52"/>
            <p:cNvSpPr/>
            <p:nvPr/>
          </p:nvSpPr>
          <p:spPr>
            <a:xfrm>
              <a:off x="5857884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Табличка 53"/>
            <p:cNvSpPr/>
            <p:nvPr/>
          </p:nvSpPr>
          <p:spPr>
            <a:xfrm>
              <a:off x="5429256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Табличка 54"/>
            <p:cNvSpPr/>
            <p:nvPr/>
          </p:nvSpPr>
          <p:spPr>
            <a:xfrm>
              <a:off x="5000628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Табличка 55"/>
            <p:cNvSpPr/>
            <p:nvPr/>
          </p:nvSpPr>
          <p:spPr>
            <a:xfrm>
              <a:off x="4572000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Табличка 56"/>
            <p:cNvSpPr/>
            <p:nvPr/>
          </p:nvSpPr>
          <p:spPr>
            <a:xfrm>
              <a:off x="3714744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Табличка 57"/>
            <p:cNvSpPr/>
            <p:nvPr/>
          </p:nvSpPr>
          <p:spPr>
            <a:xfrm>
              <a:off x="2428860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Табличка 58"/>
            <p:cNvSpPr/>
            <p:nvPr/>
          </p:nvSpPr>
          <p:spPr>
            <a:xfrm>
              <a:off x="2857488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Табличка 59"/>
            <p:cNvSpPr/>
            <p:nvPr/>
          </p:nvSpPr>
          <p:spPr>
            <a:xfrm>
              <a:off x="3286116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Табличка 60"/>
            <p:cNvSpPr/>
            <p:nvPr/>
          </p:nvSpPr>
          <p:spPr>
            <a:xfrm>
              <a:off x="3714744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Табличка 61"/>
            <p:cNvSpPr/>
            <p:nvPr/>
          </p:nvSpPr>
          <p:spPr>
            <a:xfrm>
              <a:off x="5429256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Табличка 62"/>
            <p:cNvSpPr/>
            <p:nvPr/>
          </p:nvSpPr>
          <p:spPr>
            <a:xfrm>
              <a:off x="5000628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Табличка 63"/>
            <p:cNvSpPr/>
            <p:nvPr/>
          </p:nvSpPr>
          <p:spPr>
            <a:xfrm>
              <a:off x="4572000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Табличка 64"/>
            <p:cNvSpPr/>
            <p:nvPr/>
          </p:nvSpPr>
          <p:spPr>
            <a:xfrm>
              <a:off x="1571604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Табличка 65"/>
            <p:cNvSpPr/>
            <p:nvPr/>
          </p:nvSpPr>
          <p:spPr>
            <a:xfrm>
              <a:off x="2000232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Табличка 66"/>
            <p:cNvSpPr/>
            <p:nvPr/>
          </p:nvSpPr>
          <p:spPr>
            <a:xfrm>
              <a:off x="2428860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Табличка 67"/>
            <p:cNvSpPr/>
            <p:nvPr/>
          </p:nvSpPr>
          <p:spPr>
            <a:xfrm>
              <a:off x="2857488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Табличка 68"/>
            <p:cNvSpPr/>
            <p:nvPr/>
          </p:nvSpPr>
          <p:spPr>
            <a:xfrm>
              <a:off x="3286116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Табличка 69"/>
            <p:cNvSpPr/>
            <p:nvPr/>
          </p:nvSpPr>
          <p:spPr>
            <a:xfrm>
              <a:off x="3714744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Табличка 70"/>
            <p:cNvSpPr/>
            <p:nvPr/>
          </p:nvSpPr>
          <p:spPr>
            <a:xfrm>
              <a:off x="6286512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Табличка 71"/>
            <p:cNvSpPr/>
            <p:nvPr/>
          </p:nvSpPr>
          <p:spPr>
            <a:xfrm>
              <a:off x="5857884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Табличка 72"/>
            <p:cNvSpPr/>
            <p:nvPr/>
          </p:nvSpPr>
          <p:spPr>
            <a:xfrm>
              <a:off x="5429256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Табличка 73"/>
            <p:cNvSpPr/>
            <p:nvPr/>
          </p:nvSpPr>
          <p:spPr>
            <a:xfrm>
              <a:off x="5000628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Табличка 74"/>
            <p:cNvSpPr/>
            <p:nvPr/>
          </p:nvSpPr>
          <p:spPr>
            <a:xfrm>
              <a:off x="4572000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Табличка 75"/>
            <p:cNvSpPr/>
            <p:nvPr/>
          </p:nvSpPr>
          <p:spPr>
            <a:xfrm>
              <a:off x="3286116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Табличка 76"/>
            <p:cNvSpPr/>
            <p:nvPr/>
          </p:nvSpPr>
          <p:spPr>
            <a:xfrm>
              <a:off x="3714744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Табличка 77"/>
            <p:cNvSpPr/>
            <p:nvPr/>
          </p:nvSpPr>
          <p:spPr>
            <a:xfrm>
              <a:off x="5429256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Табличка 78"/>
            <p:cNvSpPr/>
            <p:nvPr/>
          </p:nvSpPr>
          <p:spPr>
            <a:xfrm>
              <a:off x="5000628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Табличка 79"/>
            <p:cNvSpPr/>
            <p:nvPr/>
          </p:nvSpPr>
          <p:spPr>
            <a:xfrm>
              <a:off x="4572000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074" name="Picture 2" descr="http://i0.wp.com/www.medyumca.com/wp-content/uploads/2013/06/cinler-kayiplari-bulurmu.gif?resize=185%2C31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785794"/>
            <a:ext cx="289001" cy="490520"/>
          </a:xfrm>
          <a:prstGeom prst="rect">
            <a:avLst/>
          </a:prstGeom>
          <a:noFill/>
        </p:spPr>
      </p:pic>
      <p:sp>
        <p:nvSpPr>
          <p:cNvPr id="83" name="Прямоугольник 82"/>
          <p:cNvSpPr/>
          <p:nvPr/>
        </p:nvSpPr>
        <p:spPr>
          <a:xfrm>
            <a:off x="5286380" y="3500438"/>
            <a:ext cx="3286148" cy="271464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Парные органы дыхательной системы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071802" y="857232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357686" y="82419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500430" y="85723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929058" y="82419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786314" y="82419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14942" y="82419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Управляющая кнопка: в конец 117">
            <a:hlinkClick r:id="" action="ppaction://hlinkshowjump?jump=nextslide" highlightClick="1"/>
          </p:cNvPr>
          <p:cNvSpPr/>
          <p:nvPr/>
        </p:nvSpPr>
        <p:spPr>
          <a:xfrm>
            <a:off x="571472" y="571480"/>
            <a:ext cx="785818" cy="500066"/>
          </a:xfrm>
          <a:prstGeom prst="actionButtonEn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</p:childTnLst>
        </p:cTn>
      </p:par>
    </p:tnLst>
    <p:bldLst>
      <p:bldP spid="84" grpId="0"/>
      <p:bldP spid="85" grpId="0"/>
      <p:bldP spid="86" grpId="0"/>
      <p:bldP spid="87" grpId="0"/>
      <p:bldP spid="88" grpId="0"/>
      <p:bldP spid="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0"/>
          <p:cNvGrpSpPr/>
          <p:nvPr/>
        </p:nvGrpSpPr>
        <p:grpSpPr>
          <a:xfrm>
            <a:off x="925290" y="853860"/>
            <a:ext cx="5575536" cy="3861024"/>
            <a:chOff x="1142976" y="1142984"/>
            <a:chExt cx="5575536" cy="3861024"/>
          </a:xfrm>
        </p:grpSpPr>
        <p:sp>
          <p:nvSpPr>
            <p:cNvPr id="4" name="Табличка 3"/>
            <p:cNvSpPr/>
            <p:nvPr/>
          </p:nvSpPr>
          <p:spPr>
            <a:xfrm>
              <a:off x="4143372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Табличка 12"/>
            <p:cNvSpPr/>
            <p:nvPr/>
          </p:nvSpPr>
          <p:spPr>
            <a:xfrm>
              <a:off x="4143372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Табличка 13"/>
            <p:cNvSpPr/>
            <p:nvPr/>
          </p:nvSpPr>
          <p:spPr>
            <a:xfrm>
              <a:off x="4143372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Табличка 14"/>
            <p:cNvSpPr/>
            <p:nvPr/>
          </p:nvSpPr>
          <p:spPr>
            <a:xfrm>
              <a:off x="4143372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Табличка 15"/>
            <p:cNvSpPr/>
            <p:nvPr/>
          </p:nvSpPr>
          <p:spPr>
            <a:xfrm>
              <a:off x="4143372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Табличка 16"/>
            <p:cNvSpPr/>
            <p:nvPr/>
          </p:nvSpPr>
          <p:spPr>
            <a:xfrm>
              <a:off x="4143372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Табличка 17"/>
            <p:cNvSpPr/>
            <p:nvPr/>
          </p:nvSpPr>
          <p:spPr>
            <a:xfrm>
              <a:off x="4143372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Табличка 18"/>
            <p:cNvSpPr/>
            <p:nvPr/>
          </p:nvSpPr>
          <p:spPr>
            <a:xfrm>
              <a:off x="4143372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Табличка 19"/>
            <p:cNvSpPr/>
            <p:nvPr/>
          </p:nvSpPr>
          <p:spPr>
            <a:xfrm>
              <a:off x="4143372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Табличка 20"/>
            <p:cNvSpPr/>
            <p:nvPr/>
          </p:nvSpPr>
          <p:spPr>
            <a:xfrm>
              <a:off x="2857488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Табличка 21"/>
            <p:cNvSpPr/>
            <p:nvPr/>
          </p:nvSpPr>
          <p:spPr>
            <a:xfrm>
              <a:off x="3286116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Табличка 22"/>
            <p:cNvSpPr/>
            <p:nvPr/>
          </p:nvSpPr>
          <p:spPr>
            <a:xfrm>
              <a:off x="3714744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Табличка 23"/>
            <p:cNvSpPr/>
            <p:nvPr/>
          </p:nvSpPr>
          <p:spPr>
            <a:xfrm>
              <a:off x="5000628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Табличка 24"/>
            <p:cNvSpPr/>
            <p:nvPr/>
          </p:nvSpPr>
          <p:spPr>
            <a:xfrm>
              <a:off x="4572000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Табличка 25"/>
            <p:cNvSpPr/>
            <p:nvPr/>
          </p:nvSpPr>
          <p:spPr>
            <a:xfrm>
              <a:off x="2428860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Табличка 26"/>
            <p:cNvSpPr/>
            <p:nvPr/>
          </p:nvSpPr>
          <p:spPr>
            <a:xfrm>
              <a:off x="2428860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Табличка 27"/>
            <p:cNvSpPr/>
            <p:nvPr/>
          </p:nvSpPr>
          <p:spPr>
            <a:xfrm>
              <a:off x="2857488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Табличка 28"/>
            <p:cNvSpPr/>
            <p:nvPr/>
          </p:nvSpPr>
          <p:spPr>
            <a:xfrm>
              <a:off x="3286116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Табличка 29"/>
            <p:cNvSpPr/>
            <p:nvPr/>
          </p:nvSpPr>
          <p:spPr>
            <a:xfrm>
              <a:off x="3714744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Табличка 30"/>
            <p:cNvSpPr/>
            <p:nvPr/>
          </p:nvSpPr>
          <p:spPr>
            <a:xfrm>
              <a:off x="4572000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Табличка 31"/>
            <p:cNvSpPr/>
            <p:nvPr/>
          </p:nvSpPr>
          <p:spPr>
            <a:xfrm>
              <a:off x="1142976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Табличка 32"/>
            <p:cNvSpPr/>
            <p:nvPr/>
          </p:nvSpPr>
          <p:spPr>
            <a:xfrm>
              <a:off x="1571604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Табличка 33"/>
            <p:cNvSpPr/>
            <p:nvPr/>
          </p:nvSpPr>
          <p:spPr>
            <a:xfrm>
              <a:off x="2000232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Табличка 34"/>
            <p:cNvSpPr/>
            <p:nvPr/>
          </p:nvSpPr>
          <p:spPr>
            <a:xfrm>
              <a:off x="2428860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Табличка 35"/>
            <p:cNvSpPr/>
            <p:nvPr/>
          </p:nvSpPr>
          <p:spPr>
            <a:xfrm>
              <a:off x="2857488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Табличка 36"/>
            <p:cNvSpPr/>
            <p:nvPr/>
          </p:nvSpPr>
          <p:spPr>
            <a:xfrm>
              <a:off x="3286116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Табличка 37"/>
            <p:cNvSpPr/>
            <p:nvPr/>
          </p:nvSpPr>
          <p:spPr>
            <a:xfrm>
              <a:off x="3714744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Табличка 38"/>
            <p:cNvSpPr/>
            <p:nvPr/>
          </p:nvSpPr>
          <p:spPr>
            <a:xfrm>
              <a:off x="4572000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Табличка 39"/>
            <p:cNvSpPr/>
            <p:nvPr/>
          </p:nvSpPr>
          <p:spPr>
            <a:xfrm>
              <a:off x="6286512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Табличка 40"/>
            <p:cNvSpPr/>
            <p:nvPr/>
          </p:nvSpPr>
          <p:spPr>
            <a:xfrm>
              <a:off x="5857884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Табличка 41"/>
            <p:cNvSpPr/>
            <p:nvPr/>
          </p:nvSpPr>
          <p:spPr>
            <a:xfrm>
              <a:off x="5429256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Табличка 42"/>
            <p:cNvSpPr/>
            <p:nvPr/>
          </p:nvSpPr>
          <p:spPr>
            <a:xfrm>
              <a:off x="5000628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Табличка 43"/>
            <p:cNvSpPr/>
            <p:nvPr/>
          </p:nvSpPr>
          <p:spPr>
            <a:xfrm>
              <a:off x="4572000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Табличка 44"/>
            <p:cNvSpPr/>
            <p:nvPr/>
          </p:nvSpPr>
          <p:spPr>
            <a:xfrm>
              <a:off x="2000232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Табличка 45"/>
            <p:cNvSpPr/>
            <p:nvPr/>
          </p:nvSpPr>
          <p:spPr>
            <a:xfrm>
              <a:off x="2428860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Табличка 46"/>
            <p:cNvSpPr/>
            <p:nvPr/>
          </p:nvSpPr>
          <p:spPr>
            <a:xfrm>
              <a:off x="2857488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Табличка 47"/>
            <p:cNvSpPr/>
            <p:nvPr/>
          </p:nvSpPr>
          <p:spPr>
            <a:xfrm>
              <a:off x="3286116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Табличка 48"/>
            <p:cNvSpPr/>
            <p:nvPr/>
          </p:nvSpPr>
          <p:spPr>
            <a:xfrm>
              <a:off x="3714744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Табличка 49"/>
            <p:cNvSpPr/>
            <p:nvPr/>
          </p:nvSpPr>
          <p:spPr>
            <a:xfrm>
              <a:off x="5000628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Табличка 50"/>
            <p:cNvSpPr/>
            <p:nvPr/>
          </p:nvSpPr>
          <p:spPr>
            <a:xfrm>
              <a:off x="4572000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Табличка 51"/>
            <p:cNvSpPr/>
            <p:nvPr/>
          </p:nvSpPr>
          <p:spPr>
            <a:xfrm>
              <a:off x="6286512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Табличка 52"/>
            <p:cNvSpPr/>
            <p:nvPr/>
          </p:nvSpPr>
          <p:spPr>
            <a:xfrm>
              <a:off x="5857884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Табличка 53"/>
            <p:cNvSpPr/>
            <p:nvPr/>
          </p:nvSpPr>
          <p:spPr>
            <a:xfrm>
              <a:off x="5429256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Табличка 54"/>
            <p:cNvSpPr/>
            <p:nvPr/>
          </p:nvSpPr>
          <p:spPr>
            <a:xfrm>
              <a:off x="5000628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Табличка 55"/>
            <p:cNvSpPr/>
            <p:nvPr/>
          </p:nvSpPr>
          <p:spPr>
            <a:xfrm>
              <a:off x="4572000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Табличка 56"/>
            <p:cNvSpPr/>
            <p:nvPr/>
          </p:nvSpPr>
          <p:spPr>
            <a:xfrm>
              <a:off x="3714744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Табличка 57"/>
            <p:cNvSpPr/>
            <p:nvPr/>
          </p:nvSpPr>
          <p:spPr>
            <a:xfrm>
              <a:off x="2428860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Табличка 58"/>
            <p:cNvSpPr/>
            <p:nvPr/>
          </p:nvSpPr>
          <p:spPr>
            <a:xfrm>
              <a:off x="2857488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Табличка 59"/>
            <p:cNvSpPr/>
            <p:nvPr/>
          </p:nvSpPr>
          <p:spPr>
            <a:xfrm>
              <a:off x="3286116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Табличка 60"/>
            <p:cNvSpPr/>
            <p:nvPr/>
          </p:nvSpPr>
          <p:spPr>
            <a:xfrm>
              <a:off x="3714744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Табличка 61"/>
            <p:cNvSpPr/>
            <p:nvPr/>
          </p:nvSpPr>
          <p:spPr>
            <a:xfrm>
              <a:off x="5429256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Табличка 62"/>
            <p:cNvSpPr/>
            <p:nvPr/>
          </p:nvSpPr>
          <p:spPr>
            <a:xfrm>
              <a:off x="5000628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Табличка 63"/>
            <p:cNvSpPr/>
            <p:nvPr/>
          </p:nvSpPr>
          <p:spPr>
            <a:xfrm>
              <a:off x="4572000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Табличка 64"/>
            <p:cNvSpPr/>
            <p:nvPr/>
          </p:nvSpPr>
          <p:spPr>
            <a:xfrm>
              <a:off x="1571604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Табличка 65"/>
            <p:cNvSpPr/>
            <p:nvPr/>
          </p:nvSpPr>
          <p:spPr>
            <a:xfrm>
              <a:off x="2000232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Табличка 66"/>
            <p:cNvSpPr/>
            <p:nvPr/>
          </p:nvSpPr>
          <p:spPr>
            <a:xfrm>
              <a:off x="2428860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Табличка 67"/>
            <p:cNvSpPr/>
            <p:nvPr/>
          </p:nvSpPr>
          <p:spPr>
            <a:xfrm>
              <a:off x="2857488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Табличка 68"/>
            <p:cNvSpPr/>
            <p:nvPr/>
          </p:nvSpPr>
          <p:spPr>
            <a:xfrm>
              <a:off x="3286116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Табличка 69"/>
            <p:cNvSpPr/>
            <p:nvPr/>
          </p:nvSpPr>
          <p:spPr>
            <a:xfrm>
              <a:off x="3714744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Табличка 70"/>
            <p:cNvSpPr/>
            <p:nvPr/>
          </p:nvSpPr>
          <p:spPr>
            <a:xfrm>
              <a:off x="6286512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Табличка 71"/>
            <p:cNvSpPr/>
            <p:nvPr/>
          </p:nvSpPr>
          <p:spPr>
            <a:xfrm>
              <a:off x="5857884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Табличка 72"/>
            <p:cNvSpPr/>
            <p:nvPr/>
          </p:nvSpPr>
          <p:spPr>
            <a:xfrm>
              <a:off x="5429256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Табличка 73"/>
            <p:cNvSpPr/>
            <p:nvPr/>
          </p:nvSpPr>
          <p:spPr>
            <a:xfrm>
              <a:off x="5000628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Табличка 74"/>
            <p:cNvSpPr/>
            <p:nvPr/>
          </p:nvSpPr>
          <p:spPr>
            <a:xfrm>
              <a:off x="4572000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Табличка 75"/>
            <p:cNvSpPr/>
            <p:nvPr/>
          </p:nvSpPr>
          <p:spPr>
            <a:xfrm>
              <a:off x="3286116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Табличка 76"/>
            <p:cNvSpPr/>
            <p:nvPr/>
          </p:nvSpPr>
          <p:spPr>
            <a:xfrm>
              <a:off x="3714744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Табличка 77"/>
            <p:cNvSpPr/>
            <p:nvPr/>
          </p:nvSpPr>
          <p:spPr>
            <a:xfrm>
              <a:off x="5429256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Табличка 78"/>
            <p:cNvSpPr/>
            <p:nvPr/>
          </p:nvSpPr>
          <p:spPr>
            <a:xfrm>
              <a:off x="5000628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Табличка 79"/>
            <p:cNvSpPr/>
            <p:nvPr/>
          </p:nvSpPr>
          <p:spPr>
            <a:xfrm>
              <a:off x="4572000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074" name="Picture 2" descr="http://i0.wp.com/www.medyumca.com/wp-content/uploads/2013/06/cinler-kayiplari-bulurmu.gif?resize=185%2C31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214422"/>
            <a:ext cx="289001" cy="490520"/>
          </a:xfrm>
          <a:prstGeom prst="rect">
            <a:avLst/>
          </a:prstGeom>
          <a:noFill/>
        </p:spPr>
      </p:pic>
      <p:sp>
        <p:nvSpPr>
          <p:cNvPr id="83" name="Прямоугольник 82"/>
          <p:cNvSpPr/>
          <p:nvPr/>
        </p:nvSpPr>
        <p:spPr>
          <a:xfrm>
            <a:off x="5286380" y="3500438"/>
            <a:ext cx="3286148" cy="271464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Кровь насыщенная кислородом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071802" y="857232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357686" y="82419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500430" y="85723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929058" y="82419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786314" y="82419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14942" y="82419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357290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785918" y="125282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214546" y="125282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643174" y="125282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071802" y="125282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500430" y="125282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929058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357686" y="1252823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786314" y="1252823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14942" y="125282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664714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072198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Управляющая кнопка: в конец 117">
            <a:hlinkClick r:id="" action="ppaction://hlinkshowjump?jump=nextslide" highlightClick="1"/>
          </p:cNvPr>
          <p:cNvSpPr/>
          <p:nvPr/>
        </p:nvSpPr>
        <p:spPr>
          <a:xfrm>
            <a:off x="571472" y="571480"/>
            <a:ext cx="785818" cy="500066"/>
          </a:xfrm>
          <a:prstGeom prst="actionButtonEn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</p:childTnLst>
        </p:cTn>
      </p:par>
    </p:tnLst>
    <p:bldLst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0"/>
          <p:cNvGrpSpPr/>
          <p:nvPr/>
        </p:nvGrpSpPr>
        <p:grpSpPr>
          <a:xfrm>
            <a:off x="925290" y="853860"/>
            <a:ext cx="5575536" cy="3861024"/>
            <a:chOff x="1142976" y="1142984"/>
            <a:chExt cx="5575536" cy="3861024"/>
          </a:xfrm>
        </p:grpSpPr>
        <p:sp>
          <p:nvSpPr>
            <p:cNvPr id="4" name="Табличка 3"/>
            <p:cNvSpPr/>
            <p:nvPr/>
          </p:nvSpPr>
          <p:spPr>
            <a:xfrm>
              <a:off x="4143372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Табличка 12"/>
            <p:cNvSpPr/>
            <p:nvPr/>
          </p:nvSpPr>
          <p:spPr>
            <a:xfrm>
              <a:off x="4143372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Табличка 13"/>
            <p:cNvSpPr/>
            <p:nvPr/>
          </p:nvSpPr>
          <p:spPr>
            <a:xfrm>
              <a:off x="4143372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Табличка 14"/>
            <p:cNvSpPr/>
            <p:nvPr/>
          </p:nvSpPr>
          <p:spPr>
            <a:xfrm>
              <a:off x="4143372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Табличка 15"/>
            <p:cNvSpPr/>
            <p:nvPr/>
          </p:nvSpPr>
          <p:spPr>
            <a:xfrm>
              <a:off x="4143372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Табличка 16"/>
            <p:cNvSpPr/>
            <p:nvPr/>
          </p:nvSpPr>
          <p:spPr>
            <a:xfrm>
              <a:off x="4143372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Табличка 17"/>
            <p:cNvSpPr/>
            <p:nvPr/>
          </p:nvSpPr>
          <p:spPr>
            <a:xfrm>
              <a:off x="4143372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Табличка 18"/>
            <p:cNvSpPr/>
            <p:nvPr/>
          </p:nvSpPr>
          <p:spPr>
            <a:xfrm>
              <a:off x="4143372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Табличка 19"/>
            <p:cNvSpPr/>
            <p:nvPr/>
          </p:nvSpPr>
          <p:spPr>
            <a:xfrm>
              <a:off x="4143372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Табличка 20"/>
            <p:cNvSpPr/>
            <p:nvPr/>
          </p:nvSpPr>
          <p:spPr>
            <a:xfrm>
              <a:off x="2857488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Табличка 21"/>
            <p:cNvSpPr/>
            <p:nvPr/>
          </p:nvSpPr>
          <p:spPr>
            <a:xfrm>
              <a:off x="3286116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Табличка 22"/>
            <p:cNvSpPr/>
            <p:nvPr/>
          </p:nvSpPr>
          <p:spPr>
            <a:xfrm>
              <a:off x="3714744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Табличка 23"/>
            <p:cNvSpPr/>
            <p:nvPr/>
          </p:nvSpPr>
          <p:spPr>
            <a:xfrm>
              <a:off x="5000628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Табличка 24"/>
            <p:cNvSpPr/>
            <p:nvPr/>
          </p:nvSpPr>
          <p:spPr>
            <a:xfrm>
              <a:off x="4572000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Табличка 25"/>
            <p:cNvSpPr/>
            <p:nvPr/>
          </p:nvSpPr>
          <p:spPr>
            <a:xfrm>
              <a:off x="2428860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Табличка 26"/>
            <p:cNvSpPr/>
            <p:nvPr/>
          </p:nvSpPr>
          <p:spPr>
            <a:xfrm>
              <a:off x="2428860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Табличка 27"/>
            <p:cNvSpPr/>
            <p:nvPr/>
          </p:nvSpPr>
          <p:spPr>
            <a:xfrm>
              <a:off x="2857488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Табличка 28"/>
            <p:cNvSpPr/>
            <p:nvPr/>
          </p:nvSpPr>
          <p:spPr>
            <a:xfrm>
              <a:off x="3286116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Табличка 29"/>
            <p:cNvSpPr/>
            <p:nvPr/>
          </p:nvSpPr>
          <p:spPr>
            <a:xfrm>
              <a:off x="3714744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Табличка 30"/>
            <p:cNvSpPr/>
            <p:nvPr/>
          </p:nvSpPr>
          <p:spPr>
            <a:xfrm>
              <a:off x="4572000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Табличка 31"/>
            <p:cNvSpPr/>
            <p:nvPr/>
          </p:nvSpPr>
          <p:spPr>
            <a:xfrm>
              <a:off x="1142976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Табличка 32"/>
            <p:cNvSpPr/>
            <p:nvPr/>
          </p:nvSpPr>
          <p:spPr>
            <a:xfrm>
              <a:off x="1571604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Табличка 33"/>
            <p:cNvSpPr/>
            <p:nvPr/>
          </p:nvSpPr>
          <p:spPr>
            <a:xfrm>
              <a:off x="2000232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Табличка 34"/>
            <p:cNvSpPr/>
            <p:nvPr/>
          </p:nvSpPr>
          <p:spPr>
            <a:xfrm>
              <a:off x="2428860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Табличка 35"/>
            <p:cNvSpPr/>
            <p:nvPr/>
          </p:nvSpPr>
          <p:spPr>
            <a:xfrm>
              <a:off x="2857488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Табличка 36"/>
            <p:cNvSpPr/>
            <p:nvPr/>
          </p:nvSpPr>
          <p:spPr>
            <a:xfrm>
              <a:off x="3286116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Табличка 37"/>
            <p:cNvSpPr/>
            <p:nvPr/>
          </p:nvSpPr>
          <p:spPr>
            <a:xfrm>
              <a:off x="3714744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Табличка 38"/>
            <p:cNvSpPr/>
            <p:nvPr/>
          </p:nvSpPr>
          <p:spPr>
            <a:xfrm>
              <a:off x="4572000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Табличка 39"/>
            <p:cNvSpPr/>
            <p:nvPr/>
          </p:nvSpPr>
          <p:spPr>
            <a:xfrm>
              <a:off x="6286512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Табличка 40"/>
            <p:cNvSpPr/>
            <p:nvPr/>
          </p:nvSpPr>
          <p:spPr>
            <a:xfrm>
              <a:off x="5857884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Табличка 41"/>
            <p:cNvSpPr/>
            <p:nvPr/>
          </p:nvSpPr>
          <p:spPr>
            <a:xfrm>
              <a:off x="5429256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Табличка 42"/>
            <p:cNvSpPr/>
            <p:nvPr/>
          </p:nvSpPr>
          <p:spPr>
            <a:xfrm>
              <a:off x="5000628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Табличка 43"/>
            <p:cNvSpPr/>
            <p:nvPr/>
          </p:nvSpPr>
          <p:spPr>
            <a:xfrm>
              <a:off x="4572000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Табличка 44"/>
            <p:cNvSpPr/>
            <p:nvPr/>
          </p:nvSpPr>
          <p:spPr>
            <a:xfrm>
              <a:off x="2000232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Табличка 45"/>
            <p:cNvSpPr/>
            <p:nvPr/>
          </p:nvSpPr>
          <p:spPr>
            <a:xfrm>
              <a:off x="2428860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Табличка 46"/>
            <p:cNvSpPr/>
            <p:nvPr/>
          </p:nvSpPr>
          <p:spPr>
            <a:xfrm>
              <a:off x="2857488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Табличка 47"/>
            <p:cNvSpPr/>
            <p:nvPr/>
          </p:nvSpPr>
          <p:spPr>
            <a:xfrm>
              <a:off x="3286116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Табличка 48"/>
            <p:cNvSpPr/>
            <p:nvPr/>
          </p:nvSpPr>
          <p:spPr>
            <a:xfrm>
              <a:off x="3714744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Табличка 49"/>
            <p:cNvSpPr/>
            <p:nvPr/>
          </p:nvSpPr>
          <p:spPr>
            <a:xfrm>
              <a:off x="5000628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Табличка 50"/>
            <p:cNvSpPr/>
            <p:nvPr/>
          </p:nvSpPr>
          <p:spPr>
            <a:xfrm>
              <a:off x="4572000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Табличка 51"/>
            <p:cNvSpPr/>
            <p:nvPr/>
          </p:nvSpPr>
          <p:spPr>
            <a:xfrm>
              <a:off x="6286512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Табличка 52"/>
            <p:cNvSpPr/>
            <p:nvPr/>
          </p:nvSpPr>
          <p:spPr>
            <a:xfrm>
              <a:off x="5857884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Табличка 53"/>
            <p:cNvSpPr/>
            <p:nvPr/>
          </p:nvSpPr>
          <p:spPr>
            <a:xfrm>
              <a:off x="5429256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Табличка 54"/>
            <p:cNvSpPr/>
            <p:nvPr/>
          </p:nvSpPr>
          <p:spPr>
            <a:xfrm>
              <a:off x="5000628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Табличка 55"/>
            <p:cNvSpPr/>
            <p:nvPr/>
          </p:nvSpPr>
          <p:spPr>
            <a:xfrm>
              <a:off x="4572000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Табличка 56"/>
            <p:cNvSpPr/>
            <p:nvPr/>
          </p:nvSpPr>
          <p:spPr>
            <a:xfrm>
              <a:off x="3714744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Табличка 57"/>
            <p:cNvSpPr/>
            <p:nvPr/>
          </p:nvSpPr>
          <p:spPr>
            <a:xfrm>
              <a:off x="2428860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Табличка 58"/>
            <p:cNvSpPr/>
            <p:nvPr/>
          </p:nvSpPr>
          <p:spPr>
            <a:xfrm>
              <a:off x="2857488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Табличка 59"/>
            <p:cNvSpPr/>
            <p:nvPr/>
          </p:nvSpPr>
          <p:spPr>
            <a:xfrm>
              <a:off x="3286116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Табличка 60"/>
            <p:cNvSpPr/>
            <p:nvPr/>
          </p:nvSpPr>
          <p:spPr>
            <a:xfrm>
              <a:off x="3714744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Табличка 61"/>
            <p:cNvSpPr/>
            <p:nvPr/>
          </p:nvSpPr>
          <p:spPr>
            <a:xfrm>
              <a:off x="5429256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Табличка 62"/>
            <p:cNvSpPr/>
            <p:nvPr/>
          </p:nvSpPr>
          <p:spPr>
            <a:xfrm>
              <a:off x="5000628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Табличка 63"/>
            <p:cNvSpPr/>
            <p:nvPr/>
          </p:nvSpPr>
          <p:spPr>
            <a:xfrm>
              <a:off x="4572000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Табличка 64"/>
            <p:cNvSpPr/>
            <p:nvPr/>
          </p:nvSpPr>
          <p:spPr>
            <a:xfrm>
              <a:off x="1571604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Табличка 65"/>
            <p:cNvSpPr/>
            <p:nvPr/>
          </p:nvSpPr>
          <p:spPr>
            <a:xfrm>
              <a:off x="2000232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Табличка 66"/>
            <p:cNvSpPr/>
            <p:nvPr/>
          </p:nvSpPr>
          <p:spPr>
            <a:xfrm>
              <a:off x="2428860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Табличка 67"/>
            <p:cNvSpPr/>
            <p:nvPr/>
          </p:nvSpPr>
          <p:spPr>
            <a:xfrm>
              <a:off x="2857488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Табличка 68"/>
            <p:cNvSpPr/>
            <p:nvPr/>
          </p:nvSpPr>
          <p:spPr>
            <a:xfrm>
              <a:off x="3286116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Табличка 69"/>
            <p:cNvSpPr/>
            <p:nvPr/>
          </p:nvSpPr>
          <p:spPr>
            <a:xfrm>
              <a:off x="3714744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Табличка 70"/>
            <p:cNvSpPr/>
            <p:nvPr/>
          </p:nvSpPr>
          <p:spPr>
            <a:xfrm>
              <a:off x="6286512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Табличка 71"/>
            <p:cNvSpPr/>
            <p:nvPr/>
          </p:nvSpPr>
          <p:spPr>
            <a:xfrm>
              <a:off x="5857884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Табличка 72"/>
            <p:cNvSpPr/>
            <p:nvPr/>
          </p:nvSpPr>
          <p:spPr>
            <a:xfrm>
              <a:off x="5429256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Табличка 73"/>
            <p:cNvSpPr/>
            <p:nvPr/>
          </p:nvSpPr>
          <p:spPr>
            <a:xfrm>
              <a:off x="5000628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Табличка 74"/>
            <p:cNvSpPr/>
            <p:nvPr/>
          </p:nvSpPr>
          <p:spPr>
            <a:xfrm>
              <a:off x="4572000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Табличка 75"/>
            <p:cNvSpPr/>
            <p:nvPr/>
          </p:nvSpPr>
          <p:spPr>
            <a:xfrm>
              <a:off x="3286116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Табличка 76"/>
            <p:cNvSpPr/>
            <p:nvPr/>
          </p:nvSpPr>
          <p:spPr>
            <a:xfrm>
              <a:off x="3714744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Табличка 77"/>
            <p:cNvSpPr/>
            <p:nvPr/>
          </p:nvSpPr>
          <p:spPr>
            <a:xfrm>
              <a:off x="5429256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Табличка 78"/>
            <p:cNvSpPr/>
            <p:nvPr/>
          </p:nvSpPr>
          <p:spPr>
            <a:xfrm>
              <a:off x="5000628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Табличка 79"/>
            <p:cNvSpPr/>
            <p:nvPr/>
          </p:nvSpPr>
          <p:spPr>
            <a:xfrm>
              <a:off x="4572000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074" name="Picture 2" descr="http://i0.wp.com/www.medyumca.com/wp-content/uploads/2013/06/cinler-kayiplari-bulurmu.gif?resize=185%2C31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714488"/>
            <a:ext cx="289001" cy="490520"/>
          </a:xfrm>
          <a:prstGeom prst="rect">
            <a:avLst/>
          </a:prstGeom>
          <a:noFill/>
        </p:spPr>
      </p:pic>
      <p:sp>
        <p:nvSpPr>
          <p:cNvPr id="83" name="Прямоугольник 82"/>
          <p:cNvSpPr/>
          <p:nvPr/>
        </p:nvSpPr>
        <p:spPr>
          <a:xfrm>
            <a:off x="5286380" y="3500438"/>
            <a:ext cx="3286148" cy="271464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Кровь, которая течёт по венам к сердцу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071802" y="857232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357686" y="82419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500430" y="85723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929058" y="82419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786314" y="82419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14942" y="82419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357290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785918" y="125282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214546" y="125282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643174" y="125282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071802" y="125282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500430" y="125282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929058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357686" y="1252823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786314" y="1252823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14942" y="125282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664714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072198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Управляющая кнопка: в конец 117">
            <a:hlinkClick r:id="" action="ppaction://hlinkshowjump?jump=nextslide" highlightClick="1"/>
          </p:cNvPr>
          <p:cNvSpPr/>
          <p:nvPr/>
        </p:nvSpPr>
        <p:spPr>
          <a:xfrm>
            <a:off x="571472" y="571480"/>
            <a:ext cx="785818" cy="500066"/>
          </a:xfrm>
          <a:prstGeom prst="actionButtonEn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TextBox 101"/>
          <p:cNvSpPr txBox="1"/>
          <p:nvPr/>
        </p:nvSpPr>
        <p:spPr>
          <a:xfrm>
            <a:off x="2214546" y="168145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643174" y="168145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071802" y="168145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500430" y="1714488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929058" y="1714488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357686" y="168145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786314" y="168145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14942" y="168145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</p:childTnLst>
        </p:cTn>
      </p:par>
    </p:tnLst>
    <p:bldLst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0"/>
          <p:cNvGrpSpPr/>
          <p:nvPr/>
        </p:nvGrpSpPr>
        <p:grpSpPr>
          <a:xfrm>
            <a:off x="925290" y="853860"/>
            <a:ext cx="5575536" cy="3861024"/>
            <a:chOff x="1142976" y="1142984"/>
            <a:chExt cx="5575536" cy="3861024"/>
          </a:xfrm>
        </p:grpSpPr>
        <p:sp>
          <p:nvSpPr>
            <p:cNvPr id="4" name="Табличка 3"/>
            <p:cNvSpPr/>
            <p:nvPr/>
          </p:nvSpPr>
          <p:spPr>
            <a:xfrm>
              <a:off x="4143372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Табличка 12"/>
            <p:cNvSpPr/>
            <p:nvPr/>
          </p:nvSpPr>
          <p:spPr>
            <a:xfrm>
              <a:off x="4143372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Табличка 13"/>
            <p:cNvSpPr/>
            <p:nvPr/>
          </p:nvSpPr>
          <p:spPr>
            <a:xfrm>
              <a:off x="4143372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Табличка 14"/>
            <p:cNvSpPr/>
            <p:nvPr/>
          </p:nvSpPr>
          <p:spPr>
            <a:xfrm>
              <a:off x="4143372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Табличка 15"/>
            <p:cNvSpPr/>
            <p:nvPr/>
          </p:nvSpPr>
          <p:spPr>
            <a:xfrm>
              <a:off x="4143372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Табличка 16"/>
            <p:cNvSpPr/>
            <p:nvPr/>
          </p:nvSpPr>
          <p:spPr>
            <a:xfrm>
              <a:off x="4143372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Табличка 17"/>
            <p:cNvSpPr/>
            <p:nvPr/>
          </p:nvSpPr>
          <p:spPr>
            <a:xfrm>
              <a:off x="4143372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Табличка 18"/>
            <p:cNvSpPr/>
            <p:nvPr/>
          </p:nvSpPr>
          <p:spPr>
            <a:xfrm>
              <a:off x="4143372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Табличка 19"/>
            <p:cNvSpPr/>
            <p:nvPr/>
          </p:nvSpPr>
          <p:spPr>
            <a:xfrm>
              <a:off x="4143372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Табличка 20"/>
            <p:cNvSpPr/>
            <p:nvPr/>
          </p:nvSpPr>
          <p:spPr>
            <a:xfrm>
              <a:off x="2857488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Табличка 21"/>
            <p:cNvSpPr/>
            <p:nvPr/>
          </p:nvSpPr>
          <p:spPr>
            <a:xfrm>
              <a:off x="3286116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Табличка 22"/>
            <p:cNvSpPr/>
            <p:nvPr/>
          </p:nvSpPr>
          <p:spPr>
            <a:xfrm>
              <a:off x="3714744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Табличка 23"/>
            <p:cNvSpPr/>
            <p:nvPr/>
          </p:nvSpPr>
          <p:spPr>
            <a:xfrm>
              <a:off x="5000628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Табличка 24"/>
            <p:cNvSpPr/>
            <p:nvPr/>
          </p:nvSpPr>
          <p:spPr>
            <a:xfrm>
              <a:off x="4572000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Табличка 25"/>
            <p:cNvSpPr/>
            <p:nvPr/>
          </p:nvSpPr>
          <p:spPr>
            <a:xfrm>
              <a:off x="2428860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Табличка 26"/>
            <p:cNvSpPr/>
            <p:nvPr/>
          </p:nvSpPr>
          <p:spPr>
            <a:xfrm>
              <a:off x="2428860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Табличка 27"/>
            <p:cNvSpPr/>
            <p:nvPr/>
          </p:nvSpPr>
          <p:spPr>
            <a:xfrm>
              <a:off x="2857488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Табличка 28"/>
            <p:cNvSpPr/>
            <p:nvPr/>
          </p:nvSpPr>
          <p:spPr>
            <a:xfrm>
              <a:off x="3286116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Табличка 29"/>
            <p:cNvSpPr/>
            <p:nvPr/>
          </p:nvSpPr>
          <p:spPr>
            <a:xfrm>
              <a:off x="3714744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Табличка 30"/>
            <p:cNvSpPr/>
            <p:nvPr/>
          </p:nvSpPr>
          <p:spPr>
            <a:xfrm>
              <a:off x="4572000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Табличка 31"/>
            <p:cNvSpPr/>
            <p:nvPr/>
          </p:nvSpPr>
          <p:spPr>
            <a:xfrm>
              <a:off x="1142976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Табличка 32"/>
            <p:cNvSpPr/>
            <p:nvPr/>
          </p:nvSpPr>
          <p:spPr>
            <a:xfrm>
              <a:off x="1571604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Табличка 33"/>
            <p:cNvSpPr/>
            <p:nvPr/>
          </p:nvSpPr>
          <p:spPr>
            <a:xfrm>
              <a:off x="2000232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Табличка 34"/>
            <p:cNvSpPr/>
            <p:nvPr/>
          </p:nvSpPr>
          <p:spPr>
            <a:xfrm>
              <a:off x="2428860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Табличка 35"/>
            <p:cNvSpPr/>
            <p:nvPr/>
          </p:nvSpPr>
          <p:spPr>
            <a:xfrm>
              <a:off x="2857488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Табличка 36"/>
            <p:cNvSpPr/>
            <p:nvPr/>
          </p:nvSpPr>
          <p:spPr>
            <a:xfrm>
              <a:off x="3286116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Табличка 37"/>
            <p:cNvSpPr/>
            <p:nvPr/>
          </p:nvSpPr>
          <p:spPr>
            <a:xfrm>
              <a:off x="3714744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Табличка 38"/>
            <p:cNvSpPr/>
            <p:nvPr/>
          </p:nvSpPr>
          <p:spPr>
            <a:xfrm>
              <a:off x="4572000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Табличка 39"/>
            <p:cNvSpPr/>
            <p:nvPr/>
          </p:nvSpPr>
          <p:spPr>
            <a:xfrm>
              <a:off x="6286512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Табличка 40"/>
            <p:cNvSpPr/>
            <p:nvPr/>
          </p:nvSpPr>
          <p:spPr>
            <a:xfrm>
              <a:off x="5857884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Табличка 41"/>
            <p:cNvSpPr/>
            <p:nvPr/>
          </p:nvSpPr>
          <p:spPr>
            <a:xfrm>
              <a:off x="5429256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Табличка 42"/>
            <p:cNvSpPr/>
            <p:nvPr/>
          </p:nvSpPr>
          <p:spPr>
            <a:xfrm>
              <a:off x="5000628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Табличка 43"/>
            <p:cNvSpPr/>
            <p:nvPr/>
          </p:nvSpPr>
          <p:spPr>
            <a:xfrm>
              <a:off x="4572000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Табличка 44"/>
            <p:cNvSpPr/>
            <p:nvPr/>
          </p:nvSpPr>
          <p:spPr>
            <a:xfrm>
              <a:off x="2000232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Табличка 45"/>
            <p:cNvSpPr/>
            <p:nvPr/>
          </p:nvSpPr>
          <p:spPr>
            <a:xfrm>
              <a:off x="2428860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Табличка 46"/>
            <p:cNvSpPr/>
            <p:nvPr/>
          </p:nvSpPr>
          <p:spPr>
            <a:xfrm>
              <a:off x="2857488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Табличка 47"/>
            <p:cNvSpPr/>
            <p:nvPr/>
          </p:nvSpPr>
          <p:spPr>
            <a:xfrm>
              <a:off x="3286116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Табличка 48"/>
            <p:cNvSpPr/>
            <p:nvPr/>
          </p:nvSpPr>
          <p:spPr>
            <a:xfrm>
              <a:off x="3714744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Табличка 49"/>
            <p:cNvSpPr/>
            <p:nvPr/>
          </p:nvSpPr>
          <p:spPr>
            <a:xfrm>
              <a:off x="5000628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Табличка 50"/>
            <p:cNvSpPr/>
            <p:nvPr/>
          </p:nvSpPr>
          <p:spPr>
            <a:xfrm>
              <a:off x="4572000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Табличка 51"/>
            <p:cNvSpPr/>
            <p:nvPr/>
          </p:nvSpPr>
          <p:spPr>
            <a:xfrm>
              <a:off x="6286512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Табличка 52"/>
            <p:cNvSpPr/>
            <p:nvPr/>
          </p:nvSpPr>
          <p:spPr>
            <a:xfrm>
              <a:off x="5857884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Табличка 53"/>
            <p:cNvSpPr/>
            <p:nvPr/>
          </p:nvSpPr>
          <p:spPr>
            <a:xfrm>
              <a:off x="5429256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Табличка 54"/>
            <p:cNvSpPr/>
            <p:nvPr/>
          </p:nvSpPr>
          <p:spPr>
            <a:xfrm>
              <a:off x="5000628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Табличка 55"/>
            <p:cNvSpPr/>
            <p:nvPr/>
          </p:nvSpPr>
          <p:spPr>
            <a:xfrm>
              <a:off x="4572000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Табличка 56"/>
            <p:cNvSpPr/>
            <p:nvPr/>
          </p:nvSpPr>
          <p:spPr>
            <a:xfrm>
              <a:off x="3714744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Табличка 57"/>
            <p:cNvSpPr/>
            <p:nvPr/>
          </p:nvSpPr>
          <p:spPr>
            <a:xfrm>
              <a:off x="2428860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Табличка 58"/>
            <p:cNvSpPr/>
            <p:nvPr/>
          </p:nvSpPr>
          <p:spPr>
            <a:xfrm>
              <a:off x="2857488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Табличка 59"/>
            <p:cNvSpPr/>
            <p:nvPr/>
          </p:nvSpPr>
          <p:spPr>
            <a:xfrm>
              <a:off x="3286116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Табличка 60"/>
            <p:cNvSpPr/>
            <p:nvPr/>
          </p:nvSpPr>
          <p:spPr>
            <a:xfrm>
              <a:off x="3714744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Табличка 61"/>
            <p:cNvSpPr/>
            <p:nvPr/>
          </p:nvSpPr>
          <p:spPr>
            <a:xfrm>
              <a:off x="5429256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Табличка 62"/>
            <p:cNvSpPr/>
            <p:nvPr/>
          </p:nvSpPr>
          <p:spPr>
            <a:xfrm>
              <a:off x="5000628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Табличка 63"/>
            <p:cNvSpPr/>
            <p:nvPr/>
          </p:nvSpPr>
          <p:spPr>
            <a:xfrm>
              <a:off x="4572000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Табличка 64"/>
            <p:cNvSpPr/>
            <p:nvPr/>
          </p:nvSpPr>
          <p:spPr>
            <a:xfrm>
              <a:off x="1571604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Табличка 65"/>
            <p:cNvSpPr/>
            <p:nvPr/>
          </p:nvSpPr>
          <p:spPr>
            <a:xfrm>
              <a:off x="2000232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Табличка 66"/>
            <p:cNvSpPr/>
            <p:nvPr/>
          </p:nvSpPr>
          <p:spPr>
            <a:xfrm>
              <a:off x="2428860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Табличка 67"/>
            <p:cNvSpPr/>
            <p:nvPr/>
          </p:nvSpPr>
          <p:spPr>
            <a:xfrm>
              <a:off x="2857488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Табличка 68"/>
            <p:cNvSpPr/>
            <p:nvPr/>
          </p:nvSpPr>
          <p:spPr>
            <a:xfrm>
              <a:off x="3286116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Табличка 69"/>
            <p:cNvSpPr/>
            <p:nvPr/>
          </p:nvSpPr>
          <p:spPr>
            <a:xfrm>
              <a:off x="3714744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Табличка 70"/>
            <p:cNvSpPr/>
            <p:nvPr/>
          </p:nvSpPr>
          <p:spPr>
            <a:xfrm>
              <a:off x="6286512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Табличка 71"/>
            <p:cNvSpPr/>
            <p:nvPr/>
          </p:nvSpPr>
          <p:spPr>
            <a:xfrm>
              <a:off x="5857884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Табличка 72"/>
            <p:cNvSpPr/>
            <p:nvPr/>
          </p:nvSpPr>
          <p:spPr>
            <a:xfrm>
              <a:off x="5429256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Табличка 73"/>
            <p:cNvSpPr/>
            <p:nvPr/>
          </p:nvSpPr>
          <p:spPr>
            <a:xfrm>
              <a:off x="5000628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Табличка 74"/>
            <p:cNvSpPr/>
            <p:nvPr/>
          </p:nvSpPr>
          <p:spPr>
            <a:xfrm>
              <a:off x="4572000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Табличка 75"/>
            <p:cNvSpPr/>
            <p:nvPr/>
          </p:nvSpPr>
          <p:spPr>
            <a:xfrm>
              <a:off x="3286116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Табличка 76"/>
            <p:cNvSpPr/>
            <p:nvPr/>
          </p:nvSpPr>
          <p:spPr>
            <a:xfrm>
              <a:off x="3714744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Табличка 77"/>
            <p:cNvSpPr/>
            <p:nvPr/>
          </p:nvSpPr>
          <p:spPr>
            <a:xfrm>
              <a:off x="5429256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Табличка 78"/>
            <p:cNvSpPr/>
            <p:nvPr/>
          </p:nvSpPr>
          <p:spPr>
            <a:xfrm>
              <a:off x="5000628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Табличка 79"/>
            <p:cNvSpPr/>
            <p:nvPr/>
          </p:nvSpPr>
          <p:spPr>
            <a:xfrm>
              <a:off x="4572000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074" name="Picture 2" descr="http://i0.wp.com/www.medyumca.com/wp-content/uploads/2013/06/cinler-kayiplari-bulurmu.gif?resize=185%2C31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2071678"/>
            <a:ext cx="289001" cy="490520"/>
          </a:xfrm>
          <a:prstGeom prst="rect">
            <a:avLst/>
          </a:prstGeom>
          <a:noFill/>
        </p:spPr>
      </p:pic>
      <p:sp>
        <p:nvSpPr>
          <p:cNvPr id="83" name="Прямоугольник 82"/>
          <p:cNvSpPr/>
          <p:nvPr/>
        </p:nvSpPr>
        <p:spPr>
          <a:xfrm>
            <a:off x="5286380" y="3500438"/>
            <a:ext cx="3286148" cy="271464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Орган дыхательной системы, главная функция которого заключается в образовании голоса</a:t>
            </a:r>
            <a:endParaRPr lang="ru-RU" sz="27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071802" y="857232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357686" y="82419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500430" y="85723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929058" y="82419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786314" y="82419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14942" y="82419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357290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785918" y="125282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214546" y="125282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643174" y="125282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071802" y="125282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500430" y="125282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929058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357686" y="1252823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786314" y="1252823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14942" y="125282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664714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072198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Управляющая кнопка: в конец 117">
            <a:hlinkClick r:id="" action="ppaction://hlinkshowjump?jump=nextslide" highlightClick="1"/>
          </p:cNvPr>
          <p:cNvSpPr/>
          <p:nvPr/>
        </p:nvSpPr>
        <p:spPr>
          <a:xfrm>
            <a:off x="571472" y="571480"/>
            <a:ext cx="785818" cy="500066"/>
          </a:xfrm>
          <a:prstGeom prst="actionButtonEn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TextBox 101"/>
          <p:cNvSpPr txBox="1"/>
          <p:nvPr/>
        </p:nvSpPr>
        <p:spPr>
          <a:xfrm>
            <a:off x="2214546" y="168145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643174" y="168145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071802" y="168145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500430" y="1714488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929058" y="1714488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357686" y="168145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786314" y="168145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14942" y="168145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3500430" y="211007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890280" y="211007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4375318" y="211007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747536" y="211007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176164" y="211007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604792" y="211007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072198" y="211007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</p:childTnLst>
        </p:cTn>
      </p:par>
    </p:tnLst>
    <p:bldLst>
      <p:bldP spid="110" grpId="0"/>
      <p:bldP spid="111" grpId="0"/>
      <p:bldP spid="112" grpId="0"/>
      <p:bldP spid="113" grpId="0"/>
      <p:bldP spid="114" grpId="0"/>
      <p:bldP spid="115" grpId="0"/>
      <p:bldP spid="1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0"/>
          <p:cNvGrpSpPr/>
          <p:nvPr/>
        </p:nvGrpSpPr>
        <p:grpSpPr>
          <a:xfrm>
            <a:off x="925290" y="853860"/>
            <a:ext cx="5575536" cy="3861024"/>
            <a:chOff x="1142976" y="1142984"/>
            <a:chExt cx="5575536" cy="3861024"/>
          </a:xfrm>
        </p:grpSpPr>
        <p:sp>
          <p:nvSpPr>
            <p:cNvPr id="4" name="Табличка 3"/>
            <p:cNvSpPr/>
            <p:nvPr/>
          </p:nvSpPr>
          <p:spPr>
            <a:xfrm>
              <a:off x="4143372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Табличка 12"/>
            <p:cNvSpPr/>
            <p:nvPr/>
          </p:nvSpPr>
          <p:spPr>
            <a:xfrm>
              <a:off x="4143372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Табличка 13"/>
            <p:cNvSpPr/>
            <p:nvPr/>
          </p:nvSpPr>
          <p:spPr>
            <a:xfrm>
              <a:off x="4143372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Табличка 14"/>
            <p:cNvSpPr/>
            <p:nvPr/>
          </p:nvSpPr>
          <p:spPr>
            <a:xfrm>
              <a:off x="4143372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Табличка 15"/>
            <p:cNvSpPr/>
            <p:nvPr/>
          </p:nvSpPr>
          <p:spPr>
            <a:xfrm>
              <a:off x="4143372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Табличка 16"/>
            <p:cNvSpPr/>
            <p:nvPr/>
          </p:nvSpPr>
          <p:spPr>
            <a:xfrm>
              <a:off x="4143372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Табличка 17"/>
            <p:cNvSpPr/>
            <p:nvPr/>
          </p:nvSpPr>
          <p:spPr>
            <a:xfrm>
              <a:off x="4143372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Табличка 18"/>
            <p:cNvSpPr/>
            <p:nvPr/>
          </p:nvSpPr>
          <p:spPr>
            <a:xfrm>
              <a:off x="4143372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Табличка 19"/>
            <p:cNvSpPr/>
            <p:nvPr/>
          </p:nvSpPr>
          <p:spPr>
            <a:xfrm>
              <a:off x="4143372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Табличка 20"/>
            <p:cNvSpPr/>
            <p:nvPr/>
          </p:nvSpPr>
          <p:spPr>
            <a:xfrm>
              <a:off x="2857488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Табличка 21"/>
            <p:cNvSpPr/>
            <p:nvPr/>
          </p:nvSpPr>
          <p:spPr>
            <a:xfrm>
              <a:off x="3286116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Табличка 22"/>
            <p:cNvSpPr/>
            <p:nvPr/>
          </p:nvSpPr>
          <p:spPr>
            <a:xfrm>
              <a:off x="3714744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Табличка 23"/>
            <p:cNvSpPr/>
            <p:nvPr/>
          </p:nvSpPr>
          <p:spPr>
            <a:xfrm>
              <a:off x="5000628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Табличка 24"/>
            <p:cNvSpPr/>
            <p:nvPr/>
          </p:nvSpPr>
          <p:spPr>
            <a:xfrm>
              <a:off x="4572000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Табличка 25"/>
            <p:cNvSpPr/>
            <p:nvPr/>
          </p:nvSpPr>
          <p:spPr>
            <a:xfrm>
              <a:off x="2428860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Табличка 26"/>
            <p:cNvSpPr/>
            <p:nvPr/>
          </p:nvSpPr>
          <p:spPr>
            <a:xfrm>
              <a:off x="2428860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Табличка 27"/>
            <p:cNvSpPr/>
            <p:nvPr/>
          </p:nvSpPr>
          <p:spPr>
            <a:xfrm>
              <a:off x="2857488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Табличка 28"/>
            <p:cNvSpPr/>
            <p:nvPr/>
          </p:nvSpPr>
          <p:spPr>
            <a:xfrm>
              <a:off x="3286116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Табличка 29"/>
            <p:cNvSpPr/>
            <p:nvPr/>
          </p:nvSpPr>
          <p:spPr>
            <a:xfrm>
              <a:off x="3714744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Табличка 30"/>
            <p:cNvSpPr/>
            <p:nvPr/>
          </p:nvSpPr>
          <p:spPr>
            <a:xfrm>
              <a:off x="4572000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Табличка 31"/>
            <p:cNvSpPr/>
            <p:nvPr/>
          </p:nvSpPr>
          <p:spPr>
            <a:xfrm>
              <a:off x="1142976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Табличка 32"/>
            <p:cNvSpPr/>
            <p:nvPr/>
          </p:nvSpPr>
          <p:spPr>
            <a:xfrm>
              <a:off x="1571604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Табличка 33"/>
            <p:cNvSpPr/>
            <p:nvPr/>
          </p:nvSpPr>
          <p:spPr>
            <a:xfrm>
              <a:off x="2000232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Табличка 34"/>
            <p:cNvSpPr/>
            <p:nvPr/>
          </p:nvSpPr>
          <p:spPr>
            <a:xfrm>
              <a:off x="2428860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Табличка 35"/>
            <p:cNvSpPr/>
            <p:nvPr/>
          </p:nvSpPr>
          <p:spPr>
            <a:xfrm>
              <a:off x="2857488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Табличка 36"/>
            <p:cNvSpPr/>
            <p:nvPr/>
          </p:nvSpPr>
          <p:spPr>
            <a:xfrm>
              <a:off x="3286116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Табличка 37"/>
            <p:cNvSpPr/>
            <p:nvPr/>
          </p:nvSpPr>
          <p:spPr>
            <a:xfrm>
              <a:off x="3714744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Табличка 38"/>
            <p:cNvSpPr/>
            <p:nvPr/>
          </p:nvSpPr>
          <p:spPr>
            <a:xfrm>
              <a:off x="4572000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Табличка 39"/>
            <p:cNvSpPr/>
            <p:nvPr/>
          </p:nvSpPr>
          <p:spPr>
            <a:xfrm>
              <a:off x="6286512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Табличка 40"/>
            <p:cNvSpPr/>
            <p:nvPr/>
          </p:nvSpPr>
          <p:spPr>
            <a:xfrm>
              <a:off x="5857884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Табличка 41"/>
            <p:cNvSpPr/>
            <p:nvPr/>
          </p:nvSpPr>
          <p:spPr>
            <a:xfrm>
              <a:off x="5429256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Табличка 42"/>
            <p:cNvSpPr/>
            <p:nvPr/>
          </p:nvSpPr>
          <p:spPr>
            <a:xfrm>
              <a:off x="5000628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Табличка 43"/>
            <p:cNvSpPr/>
            <p:nvPr/>
          </p:nvSpPr>
          <p:spPr>
            <a:xfrm>
              <a:off x="4572000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Табличка 44"/>
            <p:cNvSpPr/>
            <p:nvPr/>
          </p:nvSpPr>
          <p:spPr>
            <a:xfrm>
              <a:off x="2000232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Табличка 45"/>
            <p:cNvSpPr/>
            <p:nvPr/>
          </p:nvSpPr>
          <p:spPr>
            <a:xfrm>
              <a:off x="2428860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Табличка 46"/>
            <p:cNvSpPr/>
            <p:nvPr/>
          </p:nvSpPr>
          <p:spPr>
            <a:xfrm>
              <a:off x="2857488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Табличка 47"/>
            <p:cNvSpPr/>
            <p:nvPr/>
          </p:nvSpPr>
          <p:spPr>
            <a:xfrm>
              <a:off x="3286116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Табличка 48"/>
            <p:cNvSpPr/>
            <p:nvPr/>
          </p:nvSpPr>
          <p:spPr>
            <a:xfrm>
              <a:off x="3714744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Табличка 49"/>
            <p:cNvSpPr/>
            <p:nvPr/>
          </p:nvSpPr>
          <p:spPr>
            <a:xfrm>
              <a:off x="5000628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Табличка 50"/>
            <p:cNvSpPr/>
            <p:nvPr/>
          </p:nvSpPr>
          <p:spPr>
            <a:xfrm>
              <a:off x="4572000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Табличка 51"/>
            <p:cNvSpPr/>
            <p:nvPr/>
          </p:nvSpPr>
          <p:spPr>
            <a:xfrm>
              <a:off x="6286512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Табличка 52"/>
            <p:cNvSpPr/>
            <p:nvPr/>
          </p:nvSpPr>
          <p:spPr>
            <a:xfrm>
              <a:off x="5857884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Табличка 53"/>
            <p:cNvSpPr/>
            <p:nvPr/>
          </p:nvSpPr>
          <p:spPr>
            <a:xfrm>
              <a:off x="5429256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Табличка 54"/>
            <p:cNvSpPr/>
            <p:nvPr/>
          </p:nvSpPr>
          <p:spPr>
            <a:xfrm>
              <a:off x="5000628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Табличка 55"/>
            <p:cNvSpPr/>
            <p:nvPr/>
          </p:nvSpPr>
          <p:spPr>
            <a:xfrm>
              <a:off x="4572000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Табличка 56"/>
            <p:cNvSpPr/>
            <p:nvPr/>
          </p:nvSpPr>
          <p:spPr>
            <a:xfrm>
              <a:off x="3714744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Табличка 57"/>
            <p:cNvSpPr/>
            <p:nvPr/>
          </p:nvSpPr>
          <p:spPr>
            <a:xfrm>
              <a:off x="2428860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Табличка 58"/>
            <p:cNvSpPr/>
            <p:nvPr/>
          </p:nvSpPr>
          <p:spPr>
            <a:xfrm>
              <a:off x="2857488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Табличка 59"/>
            <p:cNvSpPr/>
            <p:nvPr/>
          </p:nvSpPr>
          <p:spPr>
            <a:xfrm>
              <a:off x="3286116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Табличка 60"/>
            <p:cNvSpPr/>
            <p:nvPr/>
          </p:nvSpPr>
          <p:spPr>
            <a:xfrm>
              <a:off x="3714744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Табличка 61"/>
            <p:cNvSpPr/>
            <p:nvPr/>
          </p:nvSpPr>
          <p:spPr>
            <a:xfrm>
              <a:off x="5429256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Табличка 62"/>
            <p:cNvSpPr/>
            <p:nvPr/>
          </p:nvSpPr>
          <p:spPr>
            <a:xfrm>
              <a:off x="5000628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Табличка 63"/>
            <p:cNvSpPr/>
            <p:nvPr/>
          </p:nvSpPr>
          <p:spPr>
            <a:xfrm>
              <a:off x="4572000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Табличка 64"/>
            <p:cNvSpPr/>
            <p:nvPr/>
          </p:nvSpPr>
          <p:spPr>
            <a:xfrm>
              <a:off x="1571604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Табличка 65"/>
            <p:cNvSpPr/>
            <p:nvPr/>
          </p:nvSpPr>
          <p:spPr>
            <a:xfrm>
              <a:off x="2000232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Табличка 66"/>
            <p:cNvSpPr/>
            <p:nvPr/>
          </p:nvSpPr>
          <p:spPr>
            <a:xfrm>
              <a:off x="2428860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Табличка 67"/>
            <p:cNvSpPr/>
            <p:nvPr/>
          </p:nvSpPr>
          <p:spPr>
            <a:xfrm>
              <a:off x="2857488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Табличка 68"/>
            <p:cNvSpPr/>
            <p:nvPr/>
          </p:nvSpPr>
          <p:spPr>
            <a:xfrm>
              <a:off x="3286116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Табличка 69"/>
            <p:cNvSpPr/>
            <p:nvPr/>
          </p:nvSpPr>
          <p:spPr>
            <a:xfrm>
              <a:off x="3714744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Табличка 70"/>
            <p:cNvSpPr/>
            <p:nvPr/>
          </p:nvSpPr>
          <p:spPr>
            <a:xfrm>
              <a:off x="6286512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Табличка 71"/>
            <p:cNvSpPr/>
            <p:nvPr/>
          </p:nvSpPr>
          <p:spPr>
            <a:xfrm>
              <a:off x="5857884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Табличка 72"/>
            <p:cNvSpPr/>
            <p:nvPr/>
          </p:nvSpPr>
          <p:spPr>
            <a:xfrm>
              <a:off x="5429256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Табличка 73"/>
            <p:cNvSpPr/>
            <p:nvPr/>
          </p:nvSpPr>
          <p:spPr>
            <a:xfrm>
              <a:off x="5000628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Табличка 74"/>
            <p:cNvSpPr/>
            <p:nvPr/>
          </p:nvSpPr>
          <p:spPr>
            <a:xfrm>
              <a:off x="4572000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Табличка 75"/>
            <p:cNvSpPr/>
            <p:nvPr/>
          </p:nvSpPr>
          <p:spPr>
            <a:xfrm>
              <a:off x="3286116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Табличка 76"/>
            <p:cNvSpPr/>
            <p:nvPr/>
          </p:nvSpPr>
          <p:spPr>
            <a:xfrm>
              <a:off x="3714744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Табличка 77"/>
            <p:cNvSpPr/>
            <p:nvPr/>
          </p:nvSpPr>
          <p:spPr>
            <a:xfrm>
              <a:off x="5429256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Табличка 78"/>
            <p:cNvSpPr/>
            <p:nvPr/>
          </p:nvSpPr>
          <p:spPr>
            <a:xfrm>
              <a:off x="5000628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Табличка 79"/>
            <p:cNvSpPr/>
            <p:nvPr/>
          </p:nvSpPr>
          <p:spPr>
            <a:xfrm>
              <a:off x="4572000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074" name="Picture 2" descr="http://i0.wp.com/www.medyumca.com/wp-content/uploads/2013/06/cinler-kayiplari-bulurmu.gif?resize=185%2C31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5479" y="2500306"/>
            <a:ext cx="289001" cy="490520"/>
          </a:xfrm>
          <a:prstGeom prst="rect">
            <a:avLst/>
          </a:prstGeom>
          <a:noFill/>
        </p:spPr>
      </p:pic>
      <p:sp>
        <p:nvSpPr>
          <p:cNvPr id="83" name="Прямоугольник 82"/>
          <p:cNvSpPr/>
          <p:nvPr/>
        </p:nvSpPr>
        <p:spPr>
          <a:xfrm>
            <a:off x="5286380" y="3500438"/>
            <a:ext cx="3286148" cy="271464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Мелкие пузырьки, которыми заканчиваются воздухоносные пути в лёгких </a:t>
            </a:r>
            <a:endParaRPr lang="ru-RU" sz="27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071802" y="857232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357686" y="82419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500430" y="85723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929058" y="82419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786314" y="82419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14942" y="82419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357290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785918" y="125282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214546" y="125282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643174" y="125282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071802" y="125282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500430" y="125282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929058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357686" y="1252823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786314" y="1252823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14942" y="125282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664714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072198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Управляющая кнопка: в конец 117">
            <a:hlinkClick r:id="" action="ppaction://hlinkshowjump?jump=nextslide" highlightClick="1"/>
          </p:cNvPr>
          <p:cNvSpPr/>
          <p:nvPr/>
        </p:nvSpPr>
        <p:spPr>
          <a:xfrm>
            <a:off x="571472" y="571480"/>
            <a:ext cx="785818" cy="500066"/>
          </a:xfrm>
          <a:prstGeom prst="actionButtonEn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TextBox 101"/>
          <p:cNvSpPr txBox="1"/>
          <p:nvPr/>
        </p:nvSpPr>
        <p:spPr>
          <a:xfrm>
            <a:off x="2214546" y="168145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643174" y="168145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071802" y="168145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500430" y="1714488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929058" y="1714488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357686" y="168145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786314" y="168145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14942" y="168145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3500430" y="211007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890280" y="211007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4375318" y="211007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747536" y="211007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176164" y="211007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604792" y="211007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072198" y="211007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785918" y="250030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214546" y="2500306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643174" y="2500306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071802" y="250030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500430" y="250030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3934172" y="253870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357686" y="2500306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798746" y="2500306"/>
            <a:ext cx="487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</p:childTnLst>
        </p:cTn>
      </p:par>
    </p:tnLst>
    <p:bldLst>
      <p:bldP spid="117" grpId="0"/>
      <p:bldP spid="119" grpId="0"/>
      <p:bldP spid="120" grpId="0"/>
      <p:bldP spid="121" grpId="0"/>
      <p:bldP spid="122" grpId="0"/>
      <p:bldP spid="123" grpId="0"/>
      <p:bldP spid="124" grpId="0"/>
      <p:bldP spid="1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0"/>
          <p:cNvGrpSpPr/>
          <p:nvPr/>
        </p:nvGrpSpPr>
        <p:grpSpPr>
          <a:xfrm>
            <a:off x="925290" y="853860"/>
            <a:ext cx="5575536" cy="3861024"/>
            <a:chOff x="1142976" y="1142984"/>
            <a:chExt cx="5575536" cy="3861024"/>
          </a:xfrm>
        </p:grpSpPr>
        <p:sp>
          <p:nvSpPr>
            <p:cNvPr id="4" name="Табличка 3"/>
            <p:cNvSpPr/>
            <p:nvPr/>
          </p:nvSpPr>
          <p:spPr>
            <a:xfrm>
              <a:off x="4143372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Табличка 12"/>
            <p:cNvSpPr/>
            <p:nvPr/>
          </p:nvSpPr>
          <p:spPr>
            <a:xfrm>
              <a:off x="4143372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Табличка 13"/>
            <p:cNvSpPr/>
            <p:nvPr/>
          </p:nvSpPr>
          <p:spPr>
            <a:xfrm>
              <a:off x="4143372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Табличка 14"/>
            <p:cNvSpPr/>
            <p:nvPr/>
          </p:nvSpPr>
          <p:spPr>
            <a:xfrm>
              <a:off x="4143372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Табличка 15"/>
            <p:cNvSpPr/>
            <p:nvPr/>
          </p:nvSpPr>
          <p:spPr>
            <a:xfrm>
              <a:off x="4143372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Табличка 16"/>
            <p:cNvSpPr/>
            <p:nvPr/>
          </p:nvSpPr>
          <p:spPr>
            <a:xfrm>
              <a:off x="4143372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Табличка 17"/>
            <p:cNvSpPr/>
            <p:nvPr/>
          </p:nvSpPr>
          <p:spPr>
            <a:xfrm>
              <a:off x="4143372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Табличка 18"/>
            <p:cNvSpPr/>
            <p:nvPr/>
          </p:nvSpPr>
          <p:spPr>
            <a:xfrm>
              <a:off x="4143372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Табличка 19"/>
            <p:cNvSpPr/>
            <p:nvPr/>
          </p:nvSpPr>
          <p:spPr>
            <a:xfrm>
              <a:off x="4143372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Табличка 20"/>
            <p:cNvSpPr/>
            <p:nvPr/>
          </p:nvSpPr>
          <p:spPr>
            <a:xfrm>
              <a:off x="2857488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Табличка 21"/>
            <p:cNvSpPr/>
            <p:nvPr/>
          </p:nvSpPr>
          <p:spPr>
            <a:xfrm>
              <a:off x="3286116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Табличка 22"/>
            <p:cNvSpPr/>
            <p:nvPr/>
          </p:nvSpPr>
          <p:spPr>
            <a:xfrm>
              <a:off x="3714744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Табличка 23"/>
            <p:cNvSpPr/>
            <p:nvPr/>
          </p:nvSpPr>
          <p:spPr>
            <a:xfrm>
              <a:off x="5000628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Табличка 24"/>
            <p:cNvSpPr/>
            <p:nvPr/>
          </p:nvSpPr>
          <p:spPr>
            <a:xfrm>
              <a:off x="4572000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Табличка 25"/>
            <p:cNvSpPr/>
            <p:nvPr/>
          </p:nvSpPr>
          <p:spPr>
            <a:xfrm>
              <a:off x="2428860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Табличка 26"/>
            <p:cNvSpPr/>
            <p:nvPr/>
          </p:nvSpPr>
          <p:spPr>
            <a:xfrm>
              <a:off x="2428860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Табличка 27"/>
            <p:cNvSpPr/>
            <p:nvPr/>
          </p:nvSpPr>
          <p:spPr>
            <a:xfrm>
              <a:off x="2857488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Табличка 28"/>
            <p:cNvSpPr/>
            <p:nvPr/>
          </p:nvSpPr>
          <p:spPr>
            <a:xfrm>
              <a:off x="3286116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Табличка 29"/>
            <p:cNvSpPr/>
            <p:nvPr/>
          </p:nvSpPr>
          <p:spPr>
            <a:xfrm>
              <a:off x="3714744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Табличка 30"/>
            <p:cNvSpPr/>
            <p:nvPr/>
          </p:nvSpPr>
          <p:spPr>
            <a:xfrm>
              <a:off x="4572000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Табличка 31"/>
            <p:cNvSpPr/>
            <p:nvPr/>
          </p:nvSpPr>
          <p:spPr>
            <a:xfrm>
              <a:off x="1142976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Табличка 32"/>
            <p:cNvSpPr/>
            <p:nvPr/>
          </p:nvSpPr>
          <p:spPr>
            <a:xfrm>
              <a:off x="1571604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Табличка 33"/>
            <p:cNvSpPr/>
            <p:nvPr/>
          </p:nvSpPr>
          <p:spPr>
            <a:xfrm>
              <a:off x="2000232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Табличка 34"/>
            <p:cNvSpPr/>
            <p:nvPr/>
          </p:nvSpPr>
          <p:spPr>
            <a:xfrm>
              <a:off x="2428860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Табличка 35"/>
            <p:cNvSpPr/>
            <p:nvPr/>
          </p:nvSpPr>
          <p:spPr>
            <a:xfrm>
              <a:off x="2857488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Табличка 36"/>
            <p:cNvSpPr/>
            <p:nvPr/>
          </p:nvSpPr>
          <p:spPr>
            <a:xfrm>
              <a:off x="3286116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Табличка 37"/>
            <p:cNvSpPr/>
            <p:nvPr/>
          </p:nvSpPr>
          <p:spPr>
            <a:xfrm>
              <a:off x="3714744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Табличка 38"/>
            <p:cNvSpPr/>
            <p:nvPr/>
          </p:nvSpPr>
          <p:spPr>
            <a:xfrm>
              <a:off x="4572000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Табличка 39"/>
            <p:cNvSpPr/>
            <p:nvPr/>
          </p:nvSpPr>
          <p:spPr>
            <a:xfrm>
              <a:off x="6286512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Табличка 40"/>
            <p:cNvSpPr/>
            <p:nvPr/>
          </p:nvSpPr>
          <p:spPr>
            <a:xfrm>
              <a:off x="5857884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Табличка 41"/>
            <p:cNvSpPr/>
            <p:nvPr/>
          </p:nvSpPr>
          <p:spPr>
            <a:xfrm>
              <a:off x="5429256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Табличка 42"/>
            <p:cNvSpPr/>
            <p:nvPr/>
          </p:nvSpPr>
          <p:spPr>
            <a:xfrm>
              <a:off x="5000628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Табличка 43"/>
            <p:cNvSpPr/>
            <p:nvPr/>
          </p:nvSpPr>
          <p:spPr>
            <a:xfrm>
              <a:off x="4572000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Табличка 44"/>
            <p:cNvSpPr/>
            <p:nvPr/>
          </p:nvSpPr>
          <p:spPr>
            <a:xfrm>
              <a:off x="2000232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Табличка 45"/>
            <p:cNvSpPr/>
            <p:nvPr/>
          </p:nvSpPr>
          <p:spPr>
            <a:xfrm>
              <a:off x="2428860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Табличка 46"/>
            <p:cNvSpPr/>
            <p:nvPr/>
          </p:nvSpPr>
          <p:spPr>
            <a:xfrm>
              <a:off x="2857488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Табличка 47"/>
            <p:cNvSpPr/>
            <p:nvPr/>
          </p:nvSpPr>
          <p:spPr>
            <a:xfrm>
              <a:off x="3286116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Табличка 48"/>
            <p:cNvSpPr/>
            <p:nvPr/>
          </p:nvSpPr>
          <p:spPr>
            <a:xfrm>
              <a:off x="3714744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Табличка 49"/>
            <p:cNvSpPr/>
            <p:nvPr/>
          </p:nvSpPr>
          <p:spPr>
            <a:xfrm>
              <a:off x="5000628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Табличка 50"/>
            <p:cNvSpPr/>
            <p:nvPr/>
          </p:nvSpPr>
          <p:spPr>
            <a:xfrm>
              <a:off x="4572000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Табличка 51"/>
            <p:cNvSpPr/>
            <p:nvPr/>
          </p:nvSpPr>
          <p:spPr>
            <a:xfrm>
              <a:off x="6286512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Табличка 52"/>
            <p:cNvSpPr/>
            <p:nvPr/>
          </p:nvSpPr>
          <p:spPr>
            <a:xfrm>
              <a:off x="5857884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Табличка 53"/>
            <p:cNvSpPr/>
            <p:nvPr/>
          </p:nvSpPr>
          <p:spPr>
            <a:xfrm>
              <a:off x="5429256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Табличка 54"/>
            <p:cNvSpPr/>
            <p:nvPr/>
          </p:nvSpPr>
          <p:spPr>
            <a:xfrm>
              <a:off x="5000628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Табличка 55"/>
            <p:cNvSpPr/>
            <p:nvPr/>
          </p:nvSpPr>
          <p:spPr>
            <a:xfrm>
              <a:off x="4572000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Табличка 56"/>
            <p:cNvSpPr/>
            <p:nvPr/>
          </p:nvSpPr>
          <p:spPr>
            <a:xfrm>
              <a:off x="3714744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Табличка 57"/>
            <p:cNvSpPr/>
            <p:nvPr/>
          </p:nvSpPr>
          <p:spPr>
            <a:xfrm>
              <a:off x="2428860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Табличка 58"/>
            <p:cNvSpPr/>
            <p:nvPr/>
          </p:nvSpPr>
          <p:spPr>
            <a:xfrm>
              <a:off x="2857488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Табличка 59"/>
            <p:cNvSpPr/>
            <p:nvPr/>
          </p:nvSpPr>
          <p:spPr>
            <a:xfrm>
              <a:off x="3286116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Табличка 60"/>
            <p:cNvSpPr/>
            <p:nvPr/>
          </p:nvSpPr>
          <p:spPr>
            <a:xfrm>
              <a:off x="3714744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Табличка 61"/>
            <p:cNvSpPr/>
            <p:nvPr/>
          </p:nvSpPr>
          <p:spPr>
            <a:xfrm>
              <a:off x="5429256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Табличка 62"/>
            <p:cNvSpPr/>
            <p:nvPr/>
          </p:nvSpPr>
          <p:spPr>
            <a:xfrm>
              <a:off x="5000628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Табличка 63"/>
            <p:cNvSpPr/>
            <p:nvPr/>
          </p:nvSpPr>
          <p:spPr>
            <a:xfrm>
              <a:off x="4572000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Табличка 64"/>
            <p:cNvSpPr/>
            <p:nvPr/>
          </p:nvSpPr>
          <p:spPr>
            <a:xfrm>
              <a:off x="1571604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Табличка 65"/>
            <p:cNvSpPr/>
            <p:nvPr/>
          </p:nvSpPr>
          <p:spPr>
            <a:xfrm>
              <a:off x="2000232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Табличка 66"/>
            <p:cNvSpPr/>
            <p:nvPr/>
          </p:nvSpPr>
          <p:spPr>
            <a:xfrm>
              <a:off x="2428860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Табличка 67"/>
            <p:cNvSpPr/>
            <p:nvPr/>
          </p:nvSpPr>
          <p:spPr>
            <a:xfrm>
              <a:off x="2857488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Табличка 68"/>
            <p:cNvSpPr/>
            <p:nvPr/>
          </p:nvSpPr>
          <p:spPr>
            <a:xfrm>
              <a:off x="3286116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Табличка 69"/>
            <p:cNvSpPr/>
            <p:nvPr/>
          </p:nvSpPr>
          <p:spPr>
            <a:xfrm>
              <a:off x="3714744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Табличка 70"/>
            <p:cNvSpPr/>
            <p:nvPr/>
          </p:nvSpPr>
          <p:spPr>
            <a:xfrm>
              <a:off x="6286512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Табличка 71"/>
            <p:cNvSpPr/>
            <p:nvPr/>
          </p:nvSpPr>
          <p:spPr>
            <a:xfrm>
              <a:off x="5857884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Табличка 72"/>
            <p:cNvSpPr/>
            <p:nvPr/>
          </p:nvSpPr>
          <p:spPr>
            <a:xfrm>
              <a:off x="5429256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Табличка 73"/>
            <p:cNvSpPr/>
            <p:nvPr/>
          </p:nvSpPr>
          <p:spPr>
            <a:xfrm>
              <a:off x="5000628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Табличка 74"/>
            <p:cNvSpPr/>
            <p:nvPr/>
          </p:nvSpPr>
          <p:spPr>
            <a:xfrm>
              <a:off x="4572000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Табличка 75"/>
            <p:cNvSpPr/>
            <p:nvPr/>
          </p:nvSpPr>
          <p:spPr>
            <a:xfrm>
              <a:off x="3286116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Табличка 76"/>
            <p:cNvSpPr/>
            <p:nvPr/>
          </p:nvSpPr>
          <p:spPr>
            <a:xfrm>
              <a:off x="3714744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Табличка 77"/>
            <p:cNvSpPr/>
            <p:nvPr/>
          </p:nvSpPr>
          <p:spPr>
            <a:xfrm>
              <a:off x="5429256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Табличка 78"/>
            <p:cNvSpPr/>
            <p:nvPr/>
          </p:nvSpPr>
          <p:spPr>
            <a:xfrm>
              <a:off x="5000628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Табличка 79"/>
            <p:cNvSpPr/>
            <p:nvPr/>
          </p:nvSpPr>
          <p:spPr>
            <a:xfrm>
              <a:off x="4572000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074" name="Picture 2" descr="http://i0.wp.com/www.medyumca.com/wp-content/uploads/2013/06/cinler-kayiplari-bulurmu.gif?resize=185%2C31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000372"/>
            <a:ext cx="289001" cy="490520"/>
          </a:xfrm>
          <a:prstGeom prst="rect">
            <a:avLst/>
          </a:prstGeom>
          <a:noFill/>
        </p:spPr>
      </p:pic>
      <p:sp>
        <p:nvSpPr>
          <p:cNvPr id="83" name="Прямоугольник 82"/>
          <p:cNvSpPr/>
          <p:nvPr/>
        </p:nvSpPr>
        <p:spPr>
          <a:xfrm>
            <a:off x="5286380" y="3500438"/>
            <a:ext cx="3286148" cy="271464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Парные воздухоносные пути, которые заканчиваются в лёгких</a:t>
            </a:r>
            <a:endParaRPr lang="ru-RU" sz="27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071802" y="857232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357686" y="82419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500430" y="85723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929058" y="82419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786314" y="82419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14942" y="82419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357290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785918" y="125282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214546" y="125282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643174" y="125282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071802" y="125282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500430" y="125282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929058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357686" y="1252823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786314" y="1252823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14942" y="125282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664714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072198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Управляющая кнопка: в конец 117">
            <a:hlinkClick r:id="" action="ppaction://hlinkshowjump?jump=nextslide" highlightClick="1"/>
          </p:cNvPr>
          <p:cNvSpPr/>
          <p:nvPr/>
        </p:nvSpPr>
        <p:spPr>
          <a:xfrm>
            <a:off x="571472" y="571480"/>
            <a:ext cx="785818" cy="500066"/>
          </a:xfrm>
          <a:prstGeom prst="actionButtonEn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TextBox 101"/>
          <p:cNvSpPr txBox="1"/>
          <p:nvPr/>
        </p:nvSpPr>
        <p:spPr>
          <a:xfrm>
            <a:off x="2214546" y="168145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643174" y="168145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071802" y="168145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500430" y="1714488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929058" y="1714488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357686" y="168145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786314" y="168145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14942" y="168145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3500430" y="211007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890280" y="211007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4375318" y="211007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747536" y="211007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176164" y="211007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604792" y="211007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072198" y="211007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785918" y="250030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214546" y="2500306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643174" y="2500306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071802" y="250030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500430" y="250030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3934172" y="253870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357686" y="2500306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798746" y="2500306"/>
            <a:ext cx="487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969438" y="2967335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357686" y="296733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786314" y="29673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14942" y="29673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643570" y="2967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072198" y="29673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</p:childTnLst>
        </p:cTn>
      </p:par>
    </p:tnLst>
    <p:bldLst>
      <p:bldP spid="126" grpId="0"/>
      <p:bldP spid="127" grpId="0"/>
      <p:bldP spid="128" grpId="0"/>
      <p:bldP spid="129" grpId="0"/>
      <p:bldP spid="130" grpId="0"/>
      <p:bldP spid="1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0"/>
          <p:cNvGrpSpPr/>
          <p:nvPr/>
        </p:nvGrpSpPr>
        <p:grpSpPr>
          <a:xfrm>
            <a:off x="925290" y="853860"/>
            <a:ext cx="5575536" cy="3861024"/>
            <a:chOff x="1142976" y="1142984"/>
            <a:chExt cx="5575536" cy="3861024"/>
          </a:xfrm>
        </p:grpSpPr>
        <p:sp>
          <p:nvSpPr>
            <p:cNvPr id="4" name="Табличка 3"/>
            <p:cNvSpPr/>
            <p:nvPr/>
          </p:nvSpPr>
          <p:spPr>
            <a:xfrm>
              <a:off x="4143372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Табличка 12"/>
            <p:cNvSpPr/>
            <p:nvPr/>
          </p:nvSpPr>
          <p:spPr>
            <a:xfrm>
              <a:off x="4143372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Табличка 13"/>
            <p:cNvSpPr/>
            <p:nvPr/>
          </p:nvSpPr>
          <p:spPr>
            <a:xfrm>
              <a:off x="4143372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Табличка 14"/>
            <p:cNvSpPr/>
            <p:nvPr/>
          </p:nvSpPr>
          <p:spPr>
            <a:xfrm>
              <a:off x="4143372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Табличка 15"/>
            <p:cNvSpPr/>
            <p:nvPr/>
          </p:nvSpPr>
          <p:spPr>
            <a:xfrm>
              <a:off x="4143372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Табличка 16"/>
            <p:cNvSpPr/>
            <p:nvPr/>
          </p:nvSpPr>
          <p:spPr>
            <a:xfrm>
              <a:off x="4143372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Табличка 17"/>
            <p:cNvSpPr/>
            <p:nvPr/>
          </p:nvSpPr>
          <p:spPr>
            <a:xfrm>
              <a:off x="4143372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Табличка 18"/>
            <p:cNvSpPr/>
            <p:nvPr/>
          </p:nvSpPr>
          <p:spPr>
            <a:xfrm>
              <a:off x="4143372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Табличка 19"/>
            <p:cNvSpPr/>
            <p:nvPr/>
          </p:nvSpPr>
          <p:spPr>
            <a:xfrm>
              <a:off x="4143372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Табличка 20"/>
            <p:cNvSpPr/>
            <p:nvPr/>
          </p:nvSpPr>
          <p:spPr>
            <a:xfrm>
              <a:off x="2857488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Табличка 21"/>
            <p:cNvSpPr/>
            <p:nvPr/>
          </p:nvSpPr>
          <p:spPr>
            <a:xfrm>
              <a:off x="3286116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Табличка 22"/>
            <p:cNvSpPr/>
            <p:nvPr/>
          </p:nvSpPr>
          <p:spPr>
            <a:xfrm>
              <a:off x="3714744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Табличка 23"/>
            <p:cNvSpPr/>
            <p:nvPr/>
          </p:nvSpPr>
          <p:spPr>
            <a:xfrm>
              <a:off x="5000628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Табличка 24"/>
            <p:cNvSpPr/>
            <p:nvPr/>
          </p:nvSpPr>
          <p:spPr>
            <a:xfrm>
              <a:off x="4572000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Табличка 25"/>
            <p:cNvSpPr/>
            <p:nvPr/>
          </p:nvSpPr>
          <p:spPr>
            <a:xfrm>
              <a:off x="2428860" y="457200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Табличка 26"/>
            <p:cNvSpPr/>
            <p:nvPr/>
          </p:nvSpPr>
          <p:spPr>
            <a:xfrm>
              <a:off x="2428860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Табличка 27"/>
            <p:cNvSpPr/>
            <p:nvPr/>
          </p:nvSpPr>
          <p:spPr>
            <a:xfrm>
              <a:off x="2857488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Табличка 28"/>
            <p:cNvSpPr/>
            <p:nvPr/>
          </p:nvSpPr>
          <p:spPr>
            <a:xfrm>
              <a:off x="3286116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Табличка 29"/>
            <p:cNvSpPr/>
            <p:nvPr/>
          </p:nvSpPr>
          <p:spPr>
            <a:xfrm>
              <a:off x="3714744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Табличка 30"/>
            <p:cNvSpPr/>
            <p:nvPr/>
          </p:nvSpPr>
          <p:spPr>
            <a:xfrm>
              <a:off x="4572000" y="414338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Табличка 31"/>
            <p:cNvSpPr/>
            <p:nvPr/>
          </p:nvSpPr>
          <p:spPr>
            <a:xfrm>
              <a:off x="1142976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Табличка 32"/>
            <p:cNvSpPr/>
            <p:nvPr/>
          </p:nvSpPr>
          <p:spPr>
            <a:xfrm>
              <a:off x="1571604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Табличка 33"/>
            <p:cNvSpPr/>
            <p:nvPr/>
          </p:nvSpPr>
          <p:spPr>
            <a:xfrm>
              <a:off x="2000232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Табличка 34"/>
            <p:cNvSpPr/>
            <p:nvPr/>
          </p:nvSpPr>
          <p:spPr>
            <a:xfrm>
              <a:off x="2428860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Табличка 35"/>
            <p:cNvSpPr/>
            <p:nvPr/>
          </p:nvSpPr>
          <p:spPr>
            <a:xfrm>
              <a:off x="2857488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Табличка 36"/>
            <p:cNvSpPr/>
            <p:nvPr/>
          </p:nvSpPr>
          <p:spPr>
            <a:xfrm>
              <a:off x="3286116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Табличка 37"/>
            <p:cNvSpPr/>
            <p:nvPr/>
          </p:nvSpPr>
          <p:spPr>
            <a:xfrm>
              <a:off x="3714744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Табличка 38"/>
            <p:cNvSpPr/>
            <p:nvPr/>
          </p:nvSpPr>
          <p:spPr>
            <a:xfrm>
              <a:off x="4572000" y="371475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Табличка 39"/>
            <p:cNvSpPr/>
            <p:nvPr/>
          </p:nvSpPr>
          <p:spPr>
            <a:xfrm>
              <a:off x="6286512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Табличка 40"/>
            <p:cNvSpPr/>
            <p:nvPr/>
          </p:nvSpPr>
          <p:spPr>
            <a:xfrm>
              <a:off x="5857884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Табличка 41"/>
            <p:cNvSpPr/>
            <p:nvPr/>
          </p:nvSpPr>
          <p:spPr>
            <a:xfrm>
              <a:off x="5429256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Табличка 42"/>
            <p:cNvSpPr/>
            <p:nvPr/>
          </p:nvSpPr>
          <p:spPr>
            <a:xfrm>
              <a:off x="5000628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Табличка 43"/>
            <p:cNvSpPr/>
            <p:nvPr/>
          </p:nvSpPr>
          <p:spPr>
            <a:xfrm>
              <a:off x="4572000" y="328612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Табличка 44"/>
            <p:cNvSpPr/>
            <p:nvPr/>
          </p:nvSpPr>
          <p:spPr>
            <a:xfrm>
              <a:off x="2000232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Табличка 45"/>
            <p:cNvSpPr/>
            <p:nvPr/>
          </p:nvSpPr>
          <p:spPr>
            <a:xfrm>
              <a:off x="2428860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Табличка 46"/>
            <p:cNvSpPr/>
            <p:nvPr/>
          </p:nvSpPr>
          <p:spPr>
            <a:xfrm>
              <a:off x="2857488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Табличка 47"/>
            <p:cNvSpPr/>
            <p:nvPr/>
          </p:nvSpPr>
          <p:spPr>
            <a:xfrm>
              <a:off x="3286116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Табличка 48"/>
            <p:cNvSpPr/>
            <p:nvPr/>
          </p:nvSpPr>
          <p:spPr>
            <a:xfrm>
              <a:off x="3714744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Табличка 49"/>
            <p:cNvSpPr/>
            <p:nvPr/>
          </p:nvSpPr>
          <p:spPr>
            <a:xfrm>
              <a:off x="5000628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Табличка 50"/>
            <p:cNvSpPr/>
            <p:nvPr/>
          </p:nvSpPr>
          <p:spPr>
            <a:xfrm>
              <a:off x="4572000" y="2857496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Табличка 51"/>
            <p:cNvSpPr/>
            <p:nvPr/>
          </p:nvSpPr>
          <p:spPr>
            <a:xfrm>
              <a:off x="6286512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Табличка 52"/>
            <p:cNvSpPr/>
            <p:nvPr/>
          </p:nvSpPr>
          <p:spPr>
            <a:xfrm>
              <a:off x="5857884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Табличка 53"/>
            <p:cNvSpPr/>
            <p:nvPr/>
          </p:nvSpPr>
          <p:spPr>
            <a:xfrm>
              <a:off x="5429256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Табличка 54"/>
            <p:cNvSpPr/>
            <p:nvPr/>
          </p:nvSpPr>
          <p:spPr>
            <a:xfrm>
              <a:off x="5000628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Табличка 55"/>
            <p:cNvSpPr/>
            <p:nvPr/>
          </p:nvSpPr>
          <p:spPr>
            <a:xfrm>
              <a:off x="4572000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Табличка 56"/>
            <p:cNvSpPr/>
            <p:nvPr/>
          </p:nvSpPr>
          <p:spPr>
            <a:xfrm>
              <a:off x="3714744" y="2428868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Табличка 57"/>
            <p:cNvSpPr/>
            <p:nvPr/>
          </p:nvSpPr>
          <p:spPr>
            <a:xfrm>
              <a:off x="2428860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Табличка 58"/>
            <p:cNvSpPr/>
            <p:nvPr/>
          </p:nvSpPr>
          <p:spPr>
            <a:xfrm>
              <a:off x="2857488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Табличка 59"/>
            <p:cNvSpPr/>
            <p:nvPr/>
          </p:nvSpPr>
          <p:spPr>
            <a:xfrm>
              <a:off x="3286116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Табличка 60"/>
            <p:cNvSpPr/>
            <p:nvPr/>
          </p:nvSpPr>
          <p:spPr>
            <a:xfrm>
              <a:off x="3714744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Табличка 61"/>
            <p:cNvSpPr/>
            <p:nvPr/>
          </p:nvSpPr>
          <p:spPr>
            <a:xfrm>
              <a:off x="5429256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Табличка 62"/>
            <p:cNvSpPr/>
            <p:nvPr/>
          </p:nvSpPr>
          <p:spPr>
            <a:xfrm>
              <a:off x="5000628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Табличка 63"/>
            <p:cNvSpPr/>
            <p:nvPr/>
          </p:nvSpPr>
          <p:spPr>
            <a:xfrm>
              <a:off x="4572000" y="2000240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Табличка 64"/>
            <p:cNvSpPr/>
            <p:nvPr/>
          </p:nvSpPr>
          <p:spPr>
            <a:xfrm>
              <a:off x="1571604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Табличка 65"/>
            <p:cNvSpPr/>
            <p:nvPr/>
          </p:nvSpPr>
          <p:spPr>
            <a:xfrm>
              <a:off x="2000232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Табличка 66"/>
            <p:cNvSpPr/>
            <p:nvPr/>
          </p:nvSpPr>
          <p:spPr>
            <a:xfrm>
              <a:off x="2428860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Табличка 67"/>
            <p:cNvSpPr/>
            <p:nvPr/>
          </p:nvSpPr>
          <p:spPr>
            <a:xfrm>
              <a:off x="2857488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Табличка 68"/>
            <p:cNvSpPr/>
            <p:nvPr/>
          </p:nvSpPr>
          <p:spPr>
            <a:xfrm>
              <a:off x="3286116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Табличка 69"/>
            <p:cNvSpPr/>
            <p:nvPr/>
          </p:nvSpPr>
          <p:spPr>
            <a:xfrm>
              <a:off x="3714744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Табличка 70"/>
            <p:cNvSpPr/>
            <p:nvPr/>
          </p:nvSpPr>
          <p:spPr>
            <a:xfrm>
              <a:off x="6286512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Табличка 71"/>
            <p:cNvSpPr/>
            <p:nvPr/>
          </p:nvSpPr>
          <p:spPr>
            <a:xfrm>
              <a:off x="5857884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Табличка 72"/>
            <p:cNvSpPr/>
            <p:nvPr/>
          </p:nvSpPr>
          <p:spPr>
            <a:xfrm>
              <a:off x="5429256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Табличка 73"/>
            <p:cNvSpPr/>
            <p:nvPr/>
          </p:nvSpPr>
          <p:spPr>
            <a:xfrm>
              <a:off x="5000628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Табличка 74"/>
            <p:cNvSpPr/>
            <p:nvPr/>
          </p:nvSpPr>
          <p:spPr>
            <a:xfrm>
              <a:off x="4572000" y="1571612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Табличка 75"/>
            <p:cNvSpPr/>
            <p:nvPr/>
          </p:nvSpPr>
          <p:spPr>
            <a:xfrm>
              <a:off x="3286116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Табличка 76"/>
            <p:cNvSpPr/>
            <p:nvPr/>
          </p:nvSpPr>
          <p:spPr>
            <a:xfrm>
              <a:off x="3714744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Табличка 77"/>
            <p:cNvSpPr/>
            <p:nvPr/>
          </p:nvSpPr>
          <p:spPr>
            <a:xfrm>
              <a:off x="5429256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Табличка 78"/>
            <p:cNvSpPr/>
            <p:nvPr/>
          </p:nvSpPr>
          <p:spPr>
            <a:xfrm>
              <a:off x="5000628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Табличка 79"/>
            <p:cNvSpPr/>
            <p:nvPr/>
          </p:nvSpPr>
          <p:spPr>
            <a:xfrm>
              <a:off x="4572000" y="1142984"/>
              <a:ext cx="432000" cy="432000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074" name="Picture 2" descr="http://i0.wp.com/www.medyumca.com/wp-content/uploads/2013/06/cinler-kayiplari-bulurmu.gif?resize=185%2C31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429000"/>
            <a:ext cx="289001" cy="490520"/>
          </a:xfrm>
          <a:prstGeom prst="rect">
            <a:avLst/>
          </a:prstGeom>
          <a:noFill/>
        </p:spPr>
      </p:pic>
      <p:sp>
        <p:nvSpPr>
          <p:cNvPr id="83" name="Прямоугольник 82"/>
          <p:cNvSpPr/>
          <p:nvPr/>
        </p:nvSpPr>
        <p:spPr>
          <a:xfrm>
            <a:off x="5286380" y="3500438"/>
            <a:ext cx="3286148" cy="271464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Горизонтальная мышца брюшной полости, участвующая в дыхательных движениях</a:t>
            </a:r>
            <a:endParaRPr lang="ru-RU" sz="27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071802" y="857232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357686" y="82419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500430" y="85723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929058" y="82419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786314" y="82419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14942" y="82419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357290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785918" y="125282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214546" y="125282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643174" y="125282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071802" y="125282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500430" y="125282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929058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357686" y="1252823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786314" y="1252823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14942" y="125282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664714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072198" y="125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Управляющая кнопка: в конец 117">
            <a:hlinkClick r:id="" action="ppaction://hlinkshowjump?jump=nextslide" highlightClick="1"/>
          </p:cNvPr>
          <p:cNvSpPr/>
          <p:nvPr/>
        </p:nvSpPr>
        <p:spPr>
          <a:xfrm>
            <a:off x="571472" y="571480"/>
            <a:ext cx="785818" cy="500066"/>
          </a:xfrm>
          <a:prstGeom prst="actionButtonEn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TextBox 101"/>
          <p:cNvSpPr txBox="1"/>
          <p:nvPr/>
        </p:nvSpPr>
        <p:spPr>
          <a:xfrm>
            <a:off x="2214546" y="168145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643174" y="168145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071802" y="168145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500430" y="1714488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929058" y="1714488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357686" y="168145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786314" y="168145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14942" y="168145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3500430" y="211007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890280" y="211007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4375318" y="211007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747536" y="211007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176164" y="211007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604792" y="211007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072198" y="211007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785918" y="250030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214546" y="2500306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643174" y="2500306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071802" y="250030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500430" y="250030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3934172" y="253870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357686" y="2500306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798746" y="2500306"/>
            <a:ext cx="487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969438" y="2967335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357686" y="296733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786314" y="29673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14942" y="29673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643570" y="2967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072198" y="29673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928662" y="3395963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357290" y="339596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785918" y="339596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2194012" y="3395963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699584" y="339596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071802" y="339596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548826" y="3395963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929058" y="3395963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4357686" y="339596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</p:childTnLst>
        </p:cTn>
      </p:par>
    </p:tnLst>
    <p:bldLst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615</Words>
  <Application>Microsoft Office PowerPoint</Application>
  <PresentationFormat>Экран (4:3)</PresentationFormat>
  <Paragraphs>455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Кроссворд «Газообмен» (биология, 9 класс)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Используемые источники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Таня</cp:lastModifiedBy>
  <cp:revision>16</cp:revision>
  <dcterms:created xsi:type="dcterms:W3CDTF">2015-12-01T16:34:45Z</dcterms:created>
  <dcterms:modified xsi:type="dcterms:W3CDTF">2015-12-22T16:02:12Z</dcterms:modified>
</cp:coreProperties>
</file>