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0" r:id="rId4"/>
    <p:sldId id="261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8E2B-9CBE-4AD3-8E27-483366C3A37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7EA4-311C-4A9D-BE21-E2CBBB9D1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7yaprint.ru/wp-content/uploads/2014/02/321.jpg" TargetMode="External"/><Relationship Id="rId7" Type="http://schemas.openxmlformats.org/officeDocument/2006/relationships/hyperlink" Target="http://foxarc.com/f-blog/wp-content/uploads/2014/08/Photo-Frame-with-Beautiful-Nature.png" TargetMode="External"/><Relationship Id="rId2" Type="http://schemas.openxmlformats.org/officeDocument/2006/relationships/hyperlink" Target="http://gamejulia.ru/stihi-o-prirod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4/122/841/122841446_4709286_92952010_0_507b1_23052f13_XXXL.png" TargetMode="External"/><Relationship Id="rId5" Type="http://schemas.openxmlformats.org/officeDocument/2006/relationships/hyperlink" Target="http://fs00.infourok.ru/images/doc/114/134118/hello_html_1571a3b7.jpg" TargetMode="External"/><Relationship Id="rId4" Type="http://schemas.openxmlformats.org/officeDocument/2006/relationships/hyperlink" Target="http://foto-umka.at.ua/_ph/8/333609702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571480"/>
            <a:ext cx="50715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«Третий лишний»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«Живая и неживая природа»,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природоведение 5 класс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43042" y="2136772"/>
            <a:ext cx="6400800" cy="7921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Автор: Скворцова </a:t>
            </a:r>
            <a:r>
              <a:rPr lang="ru-RU" b="1" kern="0" dirty="0" err="1">
                <a:latin typeface="Times New Roman" pitchFamily="18" charset="0"/>
                <a:cs typeface="Times New Roman" pitchFamily="18" charset="0"/>
              </a:rPr>
              <a:t>Татьяна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 Александровна,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биологии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МКОУ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kern="0" dirty="0" err="1" smtClean="0">
                <a:latin typeface="Times New Roman" pitchFamily="18" charset="0"/>
                <a:cs typeface="Times New Roman" pitchFamily="18" charset="0"/>
              </a:rPr>
              <a:t>Краснобаковская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СКШИ </a:t>
            </a:r>
            <a:r>
              <a:rPr lang="en-US" b="1" kern="0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 Нижегородская область,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р.п. красные Баки</a:t>
            </a:r>
            <a:endParaRPr lang="ru-RU" sz="32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0" y="0"/>
            <a:ext cx="642910" cy="642918"/>
          </a:xfrm>
          <a:prstGeom prst="actionButtonInformati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8101584" y="6286520"/>
            <a:ext cx="1042416" cy="571480"/>
          </a:xfrm>
          <a:prstGeom prst="actionButtonE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Окунь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Минералы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Сосна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Гранит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Тигр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214554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Обезьяна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Комета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Луна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08" y="1571612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Часть вторая  «Тела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искусственные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естественные»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8101584" y="6286520"/>
            <a:ext cx="1042416" cy="571480"/>
          </a:xfrm>
          <a:prstGeom prst="actionButtonE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Минерал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Тетрадь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Гвоздь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Железо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Железная руда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285992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97" y="2357438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Планета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Трактор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3643322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Варежки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Шарф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Овечья шерсть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285992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357430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Лавка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214554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57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Колодец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Ведро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1785926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Часть первая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«Тела живой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неживой природы»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8101584" y="6286520"/>
            <a:ext cx="1042416" cy="571480"/>
          </a:xfrm>
          <a:prstGeom prst="actionButtonE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Творог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Молоко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285992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57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Краски 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Портфель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285992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259" y="2428868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  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Пианино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571884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357166"/>
            <a:ext cx="54292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учусь у Природы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 небосводы,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учусь у Природы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Облака рисовать.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скажи мне, Природа,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 дивные краски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берешь ты, Природа?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хочу это знать.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Друзья, берегите природу!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>
            <a:hlinkClick r:id="" action="ppaction://hlinkshowjump?jump=endshow"/>
          </p:cNvPr>
          <p:cNvSpPr/>
          <p:nvPr/>
        </p:nvSpPr>
        <p:spPr>
          <a:xfrm>
            <a:off x="7215206" y="5715016"/>
            <a:ext cx="171448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Выход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Стихотворение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Источники иллюстраций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Доска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Белочка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Ёжик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Сорока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7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амка природа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dmin\Рабочий стол\Безымянный.bmp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Планета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Муравей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Гриб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813" y="3643322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Ящерица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Бабочка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19" y="3714760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Ласточка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1" y="2214572"/>
            <a:ext cx="5643601" cy="25717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6135" y="2428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Камень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357430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813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Ель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214554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4697" y="2428868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Кобра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Речной песок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Воробей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428868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71670" y="372904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Планеты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3714752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2500306"/>
            <a:ext cx="2428875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357554" y="1214422"/>
            <a:ext cx="2928939" cy="1000132"/>
          </a:xfrm>
          <a:prstGeom prst="wedgeRoundRectCallout">
            <a:avLst>
              <a:gd name="adj1" fmla="val 84783"/>
              <a:gd name="adj2" fmla="val 1182"/>
              <a:gd name="adj3" fmla="val 16667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Кар!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верно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285992"/>
            <a:ext cx="5500726" cy="26432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714612" y="1142984"/>
            <a:ext cx="3714776" cy="1112838"/>
          </a:xfrm>
          <a:prstGeom prst="cloudCallout">
            <a:avLst>
              <a:gd name="adj1" fmla="val -71703"/>
              <a:gd name="adj2" fmla="val -17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Молодец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19" y="3571876"/>
            <a:ext cx="2714625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" descr="C:\Documents and Settings\Admin\Рабочий стол\Безымянный.bmp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 rot="1247075" flipH="1">
            <a:off x="7537495" y="5271313"/>
            <a:ext cx="1714512" cy="132562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302</Words>
  <Application>Microsoft Office PowerPoint</Application>
  <PresentationFormat>Экран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11</cp:revision>
  <dcterms:created xsi:type="dcterms:W3CDTF">2015-12-03T05:17:08Z</dcterms:created>
  <dcterms:modified xsi:type="dcterms:W3CDTF">2015-12-13T18:54:57Z</dcterms:modified>
</cp:coreProperties>
</file>