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70" r:id="rId14"/>
    <p:sldId id="272" r:id="rId15"/>
    <p:sldId id="273" r:id="rId16"/>
    <p:sldId id="274" r:id="rId17"/>
    <p:sldId id="275" r:id="rId18"/>
    <p:sldId id="276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>
            <a:off x="214282" y="214290"/>
            <a:ext cx="8643998" cy="63579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72C2-CA81-498E-BD6E-2F72FA079CCB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86A-2299-4FF1-81D8-22DFE85D9B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 descr="http://img1.liveinternet.ru/images/attach/c/0/41/177/41177406_1237330987_06_1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000372"/>
            <a:ext cx="3067050" cy="40386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72C2-CA81-498E-BD6E-2F72FA079CCB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86A-2299-4FF1-81D8-22DFE85D9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http://proxy11.media.online.ua/uol/r3-c8927f05af/521e89dcabe5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2" y="4643446"/>
            <a:ext cx="2591183" cy="22145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85720" y="214290"/>
            <a:ext cx="8643998" cy="6429420"/>
          </a:xfrm>
          <a:prstGeom prst="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72C2-CA81-498E-BD6E-2F72FA079CCB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A86A-2299-4FF1-81D8-22DFE85D9B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s30.postimg.org/3mqshintt/forun_eylemce_dekor_png_2405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5" y="4271190"/>
            <a:ext cx="3286116" cy="25868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13.ifotki.info/org/70ef7fbcd3d4d35173094be83f0b770fd53922142542719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72C2-CA81-498E-BD6E-2F72FA079CCB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A86A-2299-4FF1-81D8-22DFE85D9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layer.myshared.ru/1256046/data/images/img21.jpg" TargetMode="External"/><Relationship Id="rId13" Type="http://schemas.openxmlformats.org/officeDocument/2006/relationships/hyperlink" Target="https://d3ui957tjb5bqd.cloudfront.net/images/screenshots/products/9/97/97079/" TargetMode="External"/><Relationship Id="rId18" Type="http://schemas.openxmlformats.org/officeDocument/2006/relationships/hyperlink" Target="http://samara.sovsport.ru/s/blog/f/67541.jpg?t=1430144845" TargetMode="External"/><Relationship Id="rId26" Type="http://schemas.openxmlformats.org/officeDocument/2006/relationships/hyperlink" Target="http://img-fotki.yandex.ru/get/52/131624064.1da/0_87a8e_f9b0cab1_XL.jpg" TargetMode="External"/><Relationship Id="rId3" Type="http://schemas.openxmlformats.org/officeDocument/2006/relationships/hyperlink" Target="http://img1.liveinternet.ru/images/attach/c/0/41/177/41177406_1237330987_06_1.jpg" TargetMode="External"/><Relationship Id="rId21" Type="http://schemas.openxmlformats.org/officeDocument/2006/relationships/hyperlink" Target="http://frank.jou.ufl.edu/wp-content/uploads/2015/07/acorns.jpg" TargetMode="External"/><Relationship Id="rId7" Type="http://schemas.openxmlformats.org/officeDocument/2006/relationships/hyperlink" Target="http://i5.imageban.ru/out/2013/10/04/0e2fb111f2bd55400797bd8a9c7964b3.png" TargetMode="External"/><Relationship Id="rId12" Type="http://schemas.openxmlformats.org/officeDocument/2006/relationships/hyperlink" Target="http://www.playcast.ru/uploads/2015/08/25/14816193.png" TargetMode="External"/><Relationship Id="rId17" Type="http://schemas.openxmlformats.org/officeDocument/2006/relationships/hyperlink" Target="http://www.ejin.ru/uploads/posts/2011-05/a676af2559b084c3dc1dd831798a06b7fe9583b7.jpg" TargetMode="External"/><Relationship Id="rId25" Type="http://schemas.openxmlformats.org/officeDocument/2006/relationships/hyperlink" Target="http://cs.pikabu.ru/images/big_size_comm/2013-10_2/13810719384991.jpg" TargetMode="External"/><Relationship Id="rId2" Type="http://schemas.openxmlformats.org/officeDocument/2006/relationships/hyperlink" Target="http://f13.ifotki.info/org/70ef7fbcd3d4d35173094be83f0b770fd53922142542719.jpg" TargetMode="External"/><Relationship Id="rId16" Type="http://schemas.openxmlformats.org/officeDocument/2006/relationships/hyperlink" Target="http://uznamania.ru/uploads/photoset/_tmp/0u4e6f36f5-6e435550-451c9b3a.jpg-x760.jpg" TargetMode="External"/><Relationship Id="rId20" Type="http://schemas.openxmlformats.org/officeDocument/2006/relationships/hyperlink" Target="http://img-fotki.yandex.ru/get/9501/16969765.17b/0_7befb_de919391_orig.png" TargetMode="External"/><Relationship Id="rId29" Type="http://schemas.openxmlformats.org/officeDocument/2006/relationships/hyperlink" Target="http://clipartmania.ru/uploads/gallery/main/278/apple-red-7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5/09/13/15046352.png" TargetMode="External"/><Relationship Id="rId11" Type="http://schemas.openxmlformats.org/officeDocument/2006/relationships/hyperlink" Target="http://gmecanberra.com.au/wp-content/uploads/2014/04/Pumpkin.jpg" TargetMode="External"/><Relationship Id="rId24" Type="http://schemas.openxmlformats.org/officeDocument/2006/relationships/hyperlink" Target="http://aeromebel18.ru/wp-content/uploads/2014/03/Foto-4197.jpg" TargetMode="External"/><Relationship Id="rId32" Type="http://schemas.openxmlformats.org/officeDocument/2006/relationships/image" Target="../media/image5.png"/><Relationship Id="rId5" Type="http://schemas.openxmlformats.org/officeDocument/2006/relationships/hyperlink" Target="http://s30.postimg.org/3mqshintt/forun_eylemce_dekor_png_2405.png" TargetMode="External"/><Relationship Id="rId15" Type="http://schemas.openxmlformats.org/officeDocument/2006/relationships/hyperlink" Target="http://cs629127.vk.me/v629127983/9506/eT6PgHPsh54.jpg" TargetMode="External"/><Relationship Id="rId23" Type="http://schemas.openxmlformats.org/officeDocument/2006/relationships/hyperlink" Target="http://www.potolkoff.com/images/gallery/003_088.JPG" TargetMode="External"/><Relationship Id="rId28" Type="http://schemas.openxmlformats.org/officeDocument/2006/relationships/hyperlink" Target="http://aroma-vita.com.ua/media/k2/items/cache/e50216f3bf021078f78a0e2e997a0047_Generic.jpg" TargetMode="External"/><Relationship Id="rId10" Type="http://schemas.openxmlformats.org/officeDocument/2006/relationships/hyperlink" Target="http://clipartmania.ru/uploads/gallery/main/341/peas-44.png,%20http:/img-fotki.yandex.ru/get/4714/200418627.82/0_120fc5_825ab646_orig.png" TargetMode="External"/><Relationship Id="rId19" Type="http://schemas.openxmlformats.org/officeDocument/2006/relationships/hyperlink" Target="http://www.heuteinform.at/storage/pic/heuteinform/fitness/subdirneu/693127_" TargetMode="External"/><Relationship Id="rId31" Type="http://schemas.openxmlformats.org/officeDocument/2006/relationships/hyperlink" Target="http://www.lenagold.ru/fon/clipart/z/zern/zerno66.jpg" TargetMode="External"/><Relationship Id="rId4" Type="http://schemas.openxmlformats.org/officeDocument/2006/relationships/hyperlink" Target="http://proxy11.media.online.ua/uol/r3-c8927f05af/521e89dcabe54.jpg" TargetMode="External"/><Relationship Id="rId9" Type="http://schemas.openxmlformats.org/officeDocument/2006/relationships/hyperlink" Target="http://3.bp.blogspot.com/-OajE8ppoy3Y/ULjK6KrHzrI/" TargetMode="External"/><Relationship Id="rId14" Type="http://schemas.openxmlformats.org/officeDocument/2006/relationships/hyperlink" Target="http://www.coollady.ru/pic/0002/055/009.jpg" TargetMode="External"/><Relationship Id="rId22" Type="http://schemas.openxmlformats.org/officeDocument/2006/relationships/hyperlink" Target="http://drop.ndtv.com/cooks/cms/ingredient/gooseberry.jpg" TargetMode="External"/><Relationship Id="rId27" Type="http://schemas.openxmlformats.org/officeDocument/2006/relationships/hyperlink" Target="http://izkis.su/_dr/40/88954845.jpg" TargetMode="External"/><Relationship Id="rId30" Type="http://schemas.openxmlformats.org/officeDocument/2006/relationships/hyperlink" Target="http://clipartmania.ru/uploads/gallery/main/339/cherries-4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Тренажёр «Плоды»,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биология 7 класс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 bwMode="auto">
          <a:xfrm>
            <a:off x="357158" y="457200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Скворцова Татьяна Александровна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биологии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С(К)ШИ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вида» </a:t>
            </a:r>
          </a:p>
        </p:txBody>
      </p:sp>
      <p:pic>
        <p:nvPicPr>
          <p:cNvPr id="9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sp>
        <p:nvSpPr>
          <p:cNvPr id="10" name="Управляющая кнопка: сведения 9">
            <a:hlinkClick r:id="rId3" action="ppaction://hlinksldjump" highlightClick="1"/>
          </p:cNvPr>
          <p:cNvSpPr/>
          <p:nvPr/>
        </p:nvSpPr>
        <p:spPr>
          <a:xfrm>
            <a:off x="0" y="6286520"/>
            <a:ext cx="571472" cy="571480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называется коробочка?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8" descr="http://www.profan.su/pic/001/024/02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806929"/>
            <a:ext cx="1500198" cy="1411986"/>
          </a:xfrm>
          <a:prstGeom prst="rect">
            <a:avLst/>
          </a:prstGeom>
          <a:noFill/>
        </p:spPr>
      </p:pic>
      <p:pic>
        <p:nvPicPr>
          <p:cNvPr id="7170" name="Picture 2" descr="http://player.myshared.ru/1256046/data/images/img2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928802"/>
            <a:ext cx="1463915" cy="1585908"/>
          </a:xfrm>
          <a:prstGeom prst="rect">
            <a:avLst/>
          </a:prstGeom>
          <a:noFill/>
        </p:spPr>
      </p:pic>
      <p:pic>
        <p:nvPicPr>
          <p:cNvPr id="25" name="Picture 4" descr="http://gmecanberra.com.au/wp-content/uploads/2014/04/Pumpkin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572000" y="1928802"/>
            <a:ext cx="2075559" cy="1604939"/>
          </a:xfrm>
          <a:prstGeom prst="rect">
            <a:avLst/>
          </a:prstGeom>
          <a:noFill/>
        </p:spPr>
      </p:pic>
      <p:pic>
        <p:nvPicPr>
          <p:cNvPr id="26" name="Picture 8" descr="http://img-fotki.yandex.ru/get/52/131624064.1da/0_87a8e_f9b0cab1_X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2976" y="1928802"/>
            <a:ext cx="1214446" cy="143683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1571612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643050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называется семянка?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0244" name="Picture 4" descr="http://cs.pikabu.ru/images/big_size_comm/2013-10_2/1381071938499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4"/>
            <a:ext cx="804984" cy="1571636"/>
          </a:xfrm>
          <a:prstGeom prst="rect">
            <a:avLst/>
          </a:prstGeom>
          <a:noFill/>
        </p:spPr>
      </p:pic>
      <p:pic>
        <p:nvPicPr>
          <p:cNvPr id="20" name="Picture 4" descr="http://aroma-vita.com.ua/media/k2/items/cache/e50216f3bf021078f78a0e2e997a0047_Generic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29190" y="1785926"/>
            <a:ext cx="1500198" cy="1505199"/>
          </a:xfrm>
          <a:prstGeom prst="rect">
            <a:avLst/>
          </a:prstGeom>
          <a:noFill/>
        </p:spPr>
      </p:pic>
      <p:pic>
        <p:nvPicPr>
          <p:cNvPr id="21" name="Picture 6" descr="http://drop.ndtv.com/cooks/cms/ingredient/gooseberry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85786" y="1857364"/>
            <a:ext cx="1857388" cy="1340411"/>
          </a:xfrm>
          <a:prstGeom prst="rect">
            <a:avLst/>
          </a:prstGeom>
          <a:noFill/>
        </p:spPr>
      </p:pic>
      <p:pic>
        <p:nvPicPr>
          <p:cNvPr id="22" name="Picture 8" descr="http://www.profan.su/pic/001/024/024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928802"/>
            <a:ext cx="1500198" cy="14119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2910" y="1500174"/>
            <a:ext cx="8143932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1571612"/>
            <a:ext cx="2143140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сочный,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многосемянный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6146" name="Picture 2" descr="http://www.coollady.ru/pic/0002/055/00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928802"/>
            <a:ext cx="1285884" cy="1334865"/>
          </a:xfrm>
          <a:prstGeom prst="rect">
            <a:avLst/>
          </a:prstGeom>
          <a:noFill/>
        </p:spPr>
      </p:pic>
      <p:pic>
        <p:nvPicPr>
          <p:cNvPr id="6148" name="Picture 4" descr="http://clipartmania.ru/uploads/gallery/main/339/cherries-4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9162" y="2000240"/>
            <a:ext cx="1294224" cy="1285884"/>
          </a:xfrm>
          <a:prstGeom prst="rect">
            <a:avLst/>
          </a:prstGeom>
          <a:noFill/>
        </p:spPr>
      </p:pic>
      <p:pic>
        <p:nvPicPr>
          <p:cNvPr id="6150" name="Picture 6" descr="http://img-fotki.yandex.ru/get/4714/200418627.82/0_120fc5_825ab646_ori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071678"/>
            <a:ext cx="1978022" cy="1080000"/>
          </a:xfrm>
          <a:prstGeom prst="rect">
            <a:avLst/>
          </a:prstGeom>
          <a:noFill/>
        </p:spPr>
      </p:pic>
      <p:pic>
        <p:nvPicPr>
          <p:cNvPr id="6152" name="Picture 8" descr="http://3.bp.blogspot.com/-OajE8ppoy3Y/ULjK6KrHzrI/AAAAAAAAEEk/UbgNJnkI9Qs/s1600/Render+-+Milho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57224" y="1928802"/>
            <a:ext cx="1143008" cy="14024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71612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сухой,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многосемянный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3" name="Picture 8" descr="http://3.bp.blogspot.com/-OajE8ppoy3Y/ULjK6KrHzrI/AAAAAAAAEEk/UbgNJnkI9Qs/s1600/Render+-+Milh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1928802"/>
            <a:ext cx="1143008" cy="1402464"/>
          </a:xfrm>
          <a:prstGeom prst="rect">
            <a:avLst/>
          </a:prstGeom>
          <a:noFill/>
        </p:spPr>
      </p:pic>
      <p:pic>
        <p:nvPicPr>
          <p:cNvPr id="14" name="Picture 2" descr="http://www.lenagold.ru/fon/clipart/z/zern/zerno6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71538" y="1928802"/>
            <a:ext cx="1143008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4" descr="http://cs.pikabu.ru/images/big_size_comm/2013-10_2/1381071938499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928802"/>
            <a:ext cx="804984" cy="1571636"/>
          </a:xfrm>
          <a:prstGeom prst="rect">
            <a:avLst/>
          </a:prstGeom>
          <a:noFill/>
        </p:spPr>
      </p:pic>
      <p:pic>
        <p:nvPicPr>
          <p:cNvPr id="20" name="Picture 8" descr="http://www.profan.su/pic/001/024/024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928802"/>
            <a:ext cx="1500198" cy="14119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сочный, односемянный?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3" name="Picture 8" descr="http://www.heuteinform.at/storage/pic/heuteinform/fitness/subdirneu/693127_1_Fotolia_48909171_Subscription_Monthly_XL.jpg?version=137412936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14876" y="1928802"/>
            <a:ext cx="2044066" cy="1385877"/>
          </a:xfrm>
          <a:prstGeom prst="rect">
            <a:avLst/>
          </a:prstGeom>
          <a:noFill/>
        </p:spPr>
      </p:pic>
      <p:pic>
        <p:nvPicPr>
          <p:cNvPr id="14" name="Picture 6" descr="http://i5.imageban.ru/out/2013/10/04/0e2fb111f2bd55400797bd8a9c7964b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2143116"/>
            <a:ext cx="1297281" cy="938204"/>
          </a:xfrm>
          <a:prstGeom prst="rect">
            <a:avLst/>
          </a:prstGeom>
          <a:noFill/>
        </p:spPr>
      </p:pic>
      <p:pic>
        <p:nvPicPr>
          <p:cNvPr id="15" name="Picture 2" descr="http://izkis.su/_dr/40/8895484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000892" y="1857364"/>
            <a:ext cx="1357322" cy="1477880"/>
          </a:xfrm>
          <a:prstGeom prst="rect">
            <a:avLst/>
          </a:prstGeom>
          <a:noFill/>
        </p:spPr>
      </p:pic>
      <p:pic>
        <p:nvPicPr>
          <p:cNvPr id="21" name="Picture 2" descr="http://player.myshared.ru/1256046/data/images/img2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928802"/>
            <a:ext cx="1463915" cy="15859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сухой,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односемянный?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3" name="Picture 2" descr="http://www.playcast.ru/uploads/2015/08/25/1481619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1714488"/>
            <a:ext cx="2171324" cy="1823983"/>
          </a:xfrm>
          <a:prstGeom prst="rect">
            <a:avLst/>
          </a:prstGeom>
          <a:noFill/>
        </p:spPr>
      </p:pic>
      <p:pic>
        <p:nvPicPr>
          <p:cNvPr id="14" name="Picture 2" descr="http://aeromebel18.ru/wp-content/uploads/2014/03/Foto-419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000628" y="1928802"/>
            <a:ext cx="1364630" cy="1352500"/>
          </a:xfrm>
          <a:prstGeom prst="rect">
            <a:avLst/>
          </a:prstGeom>
          <a:noFill/>
        </p:spPr>
      </p:pic>
      <p:pic>
        <p:nvPicPr>
          <p:cNvPr id="15" name="Picture 6" descr="http://img-fotki.yandex.ru/get/4714/200418627.82/0_120fc5_825ab646_ori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071678"/>
            <a:ext cx="1978022" cy="1080000"/>
          </a:xfrm>
          <a:prstGeom prst="rect">
            <a:avLst/>
          </a:prstGeom>
          <a:noFill/>
        </p:spPr>
      </p:pic>
      <p:pic>
        <p:nvPicPr>
          <p:cNvPr id="20" name="Picture 6" descr="http://drop.ndtv.com/cooks/cms/ingredient/gooseberry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85786" y="1857364"/>
            <a:ext cx="1857388" cy="134041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643050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называется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орех?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3" name="Picture 6" descr="http://i5.imageban.ru/out/2013/10/04/0e2fb111f2bd55400797bd8a9c7964b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2285992"/>
            <a:ext cx="1297281" cy="938204"/>
          </a:xfrm>
          <a:prstGeom prst="rect">
            <a:avLst/>
          </a:prstGeom>
          <a:noFill/>
        </p:spPr>
      </p:pic>
      <p:pic>
        <p:nvPicPr>
          <p:cNvPr id="22534" name="Picture 6" descr="http://cs629127.vk.me/v629127983/9506/eT6PgHPsh5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24156" y="1928802"/>
            <a:ext cx="1505905" cy="1222876"/>
          </a:xfrm>
          <a:prstGeom prst="rect">
            <a:avLst/>
          </a:prstGeom>
          <a:noFill/>
        </p:spPr>
      </p:pic>
      <p:pic>
        <p:nvPicPr>
          <p:cNvPr id="20" name="Picture 2" descr="http://player.myshared.ru/1256046/data/images/img2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857364"/>
            <a:ext cx="1463915" cy="1585908"/>
          </a:xfrm>
          <a:prstGeom prst="rect">
            <a:avLst/>
          </a:prstGeom>
          <a:noFill/>
        </p:spPr>
      </p:pic>
      <p:pic>
        <p:nvPicPr>
          <p:cNvPr id="21" name="Picture 6" descr="http://img-fotki.yandex.ru/get/4714/200418627.82/0_120fc5_825ab646_ori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2071678"/>
            <a:ext cx="1978022" cy="108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1643050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называется костянкой?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3" name="Picture 10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01368" y="1785926"/>
            <a:ext cx="1115371" cy="1357322"/>
          </a:xfrm>
          <a:prstGeom prst="rect">
            <a:avLst/>
          </a:prstGeom>
          <a:noFill/>
        </p:spPr>
      </p:pic>
      <p:pic>
        <p:nvPicPr>
          <p:cNvPr id="14" name="Picture 8" descr="http://www.profan.su/pic/001/024/02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000240"/>
            <a:ext cx="1500198" cy="1411986"/>
          </a:xfrm>
          <a:prstGeom prst="rect">
            <a:avLst/>
          </a:prstGeom>
          <a:noFill/>
        </p:spPr>
      </p:pic>
      <p:pic>
        <p:nvPicPr>
          <p:cNvPr id="15" name="Picture 12" descr="http://www.build-iphone.com/uploads/soft/iPad%20Wallpaper/Fruit/Purple%20prune%20the%20iPad%20wallpapers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928802"/>
            <a:ext cx="1214446" cy="1214446"/>
          </a:xfrm>
          <a:prstGeom prst="rect">
            <a:avLst/>
          </a:prstGeom>
          <a:noFill/>
        </p:spPr>
      </p:pic>
      <p:pic>
        <p:nvPicPr>
          <p:cNvPr id="20" name="Picture 8" descr="http://www.heuteinform.at/storage/pic/heuteinform/fitness/subdirneu/693127_1_Fotolia_48909171_Subscription_Monthly_XL.jpg?version=137412936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715140" y="1928802"/>
            <a:ext cx="2044066" cy="138587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1472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5422757" y="2857496"/>
            <a:ext cx="3506961" cy="3857628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357158" y="785794"/>
            <a:ext cx="5429288" cy="2428892"/>
          </a:xfrm>
          <a:prstGeom prst="wedgeRectCallout">
            <a:avLst>
              <a:gd name="adj1" fmla="val 33994"/>
              <a:gd name="adj2" fmla="val 769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playcast.ru/uploads/2015/09/13/15046352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Использованные источники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0066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Шаблон презентации авторский </a:t>
            </a:r>
            <a:r>
              <a:rPr lang="ru-RU" sz="1200" dirty="0" smtClean="0">
                <a:hlinkClick r:id="rId2"/>
              </a:rPr>
              <a:t>Фон</a:t>
            </a:r>
            <a:endParaRPr lang="ru-RU" sz="1200" dirty="0" smtClean="0"/>
          </a:p>
          <a:p>
            <a:r>
              <a:rPr lang="ru-RU" sz="1200" dirty="0" smtClean="0"/>
              <a:t>Изображения  </a:t>
            </a:r>
            <a:r>
              <a:rPr lang="ru-RU" sz="1200" dirty="0" smtClean="0">
                <a:hlinkClick r:id="rId3"/>
              </a:rPr>
              <a:t>дети 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rId4"/>
              </a:rPr>
              <a:t>овощи</a:t>
            </a:r>
            <a:r>
              <a:rPr lang="ru-RU" sz="1200" dirty="0" smtClean="0"/>
              <a:t>, </a:t>
            </a:r>
            <a:r>
              <a:rPr lang="ru-RU" sz="1200" dirty="0" smtClean="0">
                <a:hlinkClick r:id="rId5"/>
              </a:rPr>
              <a:t>уголок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Иллюстрации</a:t>
            </a:r>
          </a:p>
          <a:p>
            <a:r>
              <a:rPr lang="ru-RU" sz="1200" dirty="0" smtClean="0">
                <a:hlinkClick r:id="rId6"/>
              </a:rPr>
              <a:t>Кленовый лист</a:t>
            </a:r>
            <a:r>
              <a:rPr lang="ru-RU" sz="1200" dirty="0" smtClean="0"/>
              <a:t>   </a:t>
            </a:r>
            <a:r>
              <a:rPr lang="ru-RU" sz="1200" dirty="0" smtClean="0">
                <a:hlinkClick r:id="rId7"/>
              </a:rPr>
              <a:t>Жёлудь</a:t>
            </a:r>
            <a:r>
              <a:rPr lang="ru-RU" sz="1200" dirty="0" smtClean="0"/>
              <a:t>                  </a:t>
            </a:r>
            <a:r>
              <a:rPr lang="ru-RU" sz="1200" dirty="0" smtClean="0">
                <a:hlinkClick r:id="rId8"/>
              </a:rPr>
              <a:t>Коробочка мака</a:t>
            </a:r>
            <a:endParaRPr lang="ru-RU" sz="1200" dirty="0" smtClean="0"/>
          </a:p>
          <a:p>
            <a:r>
              <a:rPr lang="ru-RU" sz="1200" dirty="0" smtClean="0">
                <a:hlinkClick r:id="rId9"/>
              </a:rPr>
              <a:t>Кукуруза</a:t>
            </a:r>
            <a:r>
              <a:rPr lang="ru-RU" sz="1200" dirty="0" smtClean="0"/>
              <a:t>              </a:t>
            </a:r>
            <a:r>
              <a:rPr lang="ru-RU" sz="1200" dirty="0" smtClean="0">
                <a:hlinkClick r:id="rId10"/>
              </a:rPr>
              <a:t>Горох</a:t>
            </a:r>
            <a:r>
              <a:rPr lang="ru-RU" sz="1200" dirty="0" smtClean="0"/>
              <a:t>                    </a:t>
            </a:r>
            <a:r>
              <a:rPr lang="ru-RU" sz="1200" dirty="0" smtClean="0">
                <a:hlinkClick r:id="rId11"/>
              </a:rPr>
              <a:t>Тыква</a:t>
            </a:r>
            <a:endParaRPr lang="ru-RU" sz="1200" dirty="0" smtClean="0"/>
          </a:p>
          <a:p>
            <a:r>
              <a:rPr lang="ru-RU" sz="1200" dirty="0" smtClean="0">
                <a:hlinkClick r:id="rId12"/>
              </a:rPr>
              <a:t>Лещина</a:t>
            </a:r>
            <a:r>
              <a:rPr lang="ru-RU" sz="1200" dirty="0" smtClean="0"/>
              <a:t>              </a:t>
            </a:r>
            <a:r>
              <a:rPr lang="ru-RU" sz="1200" dirty="0" smtClean="0">
                <a:hlinkClick r:id="rId13"/>
              </a:rPr>
              <a:t>Персик</a:t>
            </a:r>
            <a:r>
              <a:rPr lang="ru-RU" sz="1200" dirty="0" smtClean="0"/>
              <a:t>                   </a:t>
            </a:r>
            <a:r>
              <a:rPr lang="ru-RU" sz="1200" dirty="0" smtClean="0">
                <a:hlinkClick r:id="rId14"/>
              </a:rPr>
              <a:t>Томат</a:t>
            </a:r>
            <a:endParaRPr lang="ru-RU" sz="1200" dirty="0" smtClean="0"/>
          </a:p>
          <a:p>
            <a:r>
              <a:rPr lang="ru-RU" sz="1200" dirty="0" smtClean="0">
                <a:hlinkClick r:id="rId15"/>
              </a:rPr>
              <a:t>Грецкий орех</a:t>
            </a:r>
            <a:r>
              <a:rPr lang="ru-RU" sz="1200" dirty="0" smtClean="0"/>
              <a:t>      </a:t>
            </a:r>
            <a:r>
              <a:rPr lang="ru-RU" sz="1200" dirty="0" smtClean="0">
                <a:hlinkClick r:id="rId16"/>
              </a:rPr>
              <a:t>Арбуз</a:t>
            </a:r>
            <a:r>
              <a:rPr lang="ru-RU" sz="1200" dirty="0" smtClean="0"/>
              <a:t>                    </a:t>
            </a:r>
            <a:r>
              <a:rPr lang="ru-RU" sz="1200" dirty="0" smtClean="0">
                <a:hlinkClick r:id="rId17"/>
              </a:rPr>
              <a:t>Дыня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18"/>
              </a:rPr>
              <a:t>Миндаль</a:t>
            </a:r>
            <a:r>
              <a:rPr lang="ru-RU" sz="1200" dirty="0" smtClean="0"/>
              <a:t>             </a:t>
            </a:r>
            <a:r>
              <a:rPr lang="ru-RU" sz="1200" dirty="0" smtClean="0">
                <a:hlinkClick r:id="rId15"/>
              </a:rPr>
              <a:t>Грецкий орех </a:t>
            </a:r>
            <a:r>
              <a:rPr lang="ru-RU" sz="1200" dirty="0" smtClean="0"/>
              <a:t>        </a:t>
            </a:r>
            <a:r>
              <a:rPr lang="ru-RU" sz="1200" dirty="0" smtClean="0">
                <a:hlinkClick r:id="rId19"/>
              </a:rPr>
              <a:t>Огурец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hlinkClick r:id="rId20"/>
              </a:rPr>
              <a:t>Мальчик</a:t>
            </a:r>
            <a:r>
              <a:rPr lang="ru-RU" sz="1200" dirty="0" smtClean="0"/>
              <a:t>              </a:t>
            </a:r>
            <a:r>
              <a:rPr lang="ru-RU" sz="1200" dirty="0" smtClean="0">
                <a:hlinkClick r:id="rId21"/>
              </a:rPr>
              <a:t>Жёлудь</a:t>
            </a:r>
            <a:r>
              <a:rPr lang="ru-RU" sz="1200" dirty="0" smtClean="0"/>
              <a:t>                  </a:t>
            </a:r>
            <a:r>
              <a:rPr lang="ru-RU" sz="1200" dirty="0" smtClean="0">
                <a:hlinkClick r:id="rId22"/>
              </a:rPr>
              <a:t>Крыжовник</a:t>
            </a:r>
            <a:endParaRPr lang="ru-RU" sz="1200" dirty="0" smtClean="0"/>
          </a:p>
          <a:p>
            <a:r>
              <a:rPr lang="ru-RU" sz="1200" dirty="0" smtClean="0">
                <a:hlinkClick r:id="rId23"/>
              </a:rPr>
              <a:t>Малина</a:t>
            </a:r>
            <a:r>
              <a:rPr lang="ru-RU" sz="1200" dirty="0" smtClean="0"/>
              <a:t>               </a:t>
            </a:r>
            <a:r>
              <a:rPr lang="ru-RU" sz="1200" dirty="0" smtClean="0">
                <a:hlinkClick r:id="rId24"/>
              </a:rPr>
              <a:t>Абрикос</a:t>
            </a:r>
            <a:r>
              <a:rPr lang="ru-RU" sz="1200" dirty="0" smtClean="0"/>
              <a:t>                </a:t>
            </a:r>
            <a:r>
              <a:rPr lang="ru-RU" sz="1200" dirty="0" smtClean="0">
                <a:hlinkClick r:id="rId25"/>
              </a:rPr>
              <a:t>Семянка</a:t>
            </a:r>
            <a:endParaRPr lang="ru-RU" sz="1200" dirty="0" smtClean="0"/>
          </a:p>
          <a:p>
            <a:r>
              <a:rPr lang="ru-RU" sz="1200" dirty="0" smtClean="0">
                <a:hlinkClick r:id="rId26"/>
              </a:rPr>
              <a:t>Земляника</a:t>
            </a:r>
            <a:r>
              <a:rPr lang="ru-RU" sz="1200" dirty="0" smtClean="0"/>
              <a:t>         </a:t>
            </a:r>
            <a:r>
              <a:rPr lang="ru-RU" sz="1200" dirty="0" smtClean="0">
                <a:hlinkClick r:id="rId27"/>
              </a:rPr>
              <a:t> Вишня</a:t>
            </a:r>
            <a:r>
              <a:rPr lang="ru-RU" sz="1200" dirty="0" smtClean="0"/>
              <a:t>                   </a:t>
            </a:r>
            <a:r>
              <a:rPr lang="ru-RU" sz="1200" dirty="0" smtClean="0">
                <a:hlinkClick r:id="rId28"/>
              </a:rPr>
              <a:t> Слива 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dirty="0" smtClean="0">
                <a:hlinkClick r:id="rId29"/>
              </a:rPr>
              <a:t>Яблоко</a:t>
            </a:r>
            <a:r>
              <a:rPr lang="ru-RU" sz="1200" dirty="0" smtClean="0"/>
              <a:t>              </a:t>
            </a:r>
            <a:r>
              <a:rPr lang="ru-RU" sz="1200" dirty="0" smtClean="0">
                <a:hlinkClick r:id="rId30"/>
              </a:rPr>
              <a:t> Вишня</a:t>
            </a:r>
            <a:r>
              <a:rPr lang="ru-RU" sz="1200" dirty="0" smtClean="0"/>
              <a:t>                    </a:t>
            </a:r>
            <a:r>
              <a:rPr lang="ru-RU" sz="1200" dirty="0" smtClean="0">
                <a:hlinkClick r:id="rId31"/>
              </a:rPr>
              <a:t>Зерновка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en-US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5" name="Picture 2" descr="http://www.playcast.ru/uploads/2015/09/13/1504635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572396" y="6072206"/>
            <a:ext cx="1042416" cy="399474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2357422" y="642918"/>
            <a:ext cx="5286412" cy="3500462"/>
          </a:xfrm>
          <a:prstGeom prst="wedgeRectCallout">
            <a:avLst>
              <a:gd name="adj1" fmla="val -38905"/>
              <a:gd name="adj2" fmla="val 7641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Ребята! Давайте вспомним материал по теме «Плоды». Читайте внимательно вопрос и выбирайте ответ. Если ответите верно, кленовый листик укажет вам на следующий слайд.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Удачи вам!!!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не относится к многосемянному?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pic>
        <p:nvPicPr>
          <p:cNvPr id="2054" name="Picture 6" descr="http://www.potolkoff.com/images/gallery/003_08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714488"/>
            <a:ext cx="1382106" cy="1643050"/>
          </a:xfrm>
          <a:prstGeom prst="rect">
            <a:avLst/>
          </a:prstGeom>
          <a:noFill/>
        </p:spPr>
      </p:pic>
      <p:pic>
        <p:nvPicPr>
          <p:cNvPr id="2056" name="Picture 8" descr="http://img-fotki.yandex.ru/get/52/131624064.1da/0_87a8e_f9b0cab1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1925438"/>
            <a:ext cx="1214446" cy="1436837"/>
          </a:xfrm>
          <a:prstGeom prst="rect">
            <a:avLst/>
          </a:prstGeom>
          <a:noFill/>
        </p:spPr>
      </p:pic>
      <p:pic>
        <p:nvPicPr>
          <p:cNvPr id="2058" name="Picture 10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01368" y="1785926"/>
            <a:ext cx="1115371" cy="1357322"/>
          </a:xfrm>
          <a:prstGeom prst="rect">
            <a:avLst/>
          </a:prstGeom>
          <a:noFill/>
        </p:spPr>
      </p:pic>
      <p:pic>
        <p:nvPicPr>
          <p:cNvPr id="2060" name="Picture 12" descr="http://www.build-iphone.com/uploads/soft/iPad%20Wallpaper/Fruit/Purple%20prune%20the%20iPad%20wallpapers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000240"/>
            <a:ext cx="1214446" cy="12144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относится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 сочному?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4098" name="Picture 2" descr="http://aeromebel18.ru/wp-content/uploads/2014/03/Foto-419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00100" y="2000240"/>
            <a:ext cx="1364630" cy="1352500"/>
          </a:xfrm>
          <a:prstGeom prst="rect">
            <a:avLst/>
          </a:prstGeom>
          <a:noFill/>
        </p:spPr>
      </p:pic>
      <p:pic>
        <p:nvPicPr>
          <p:cNvPr id="20" name="Picture 4" descr="http://cs.pikabu.ru/images/big_size_comm/2013-10_2/1381071938499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4"/>
            <a:ext cx="804984" cy="1571636"/>
          </a:xfrm>
          <a:prstGeom prst="rect">
            <a:avLst/>
          </a:prstGeom>
          <a:noFill/>
        </p:spPr>
      </p:pic>
      <p:pic>
        <p:nvPicPr>
          <p:cNvPr id="21" name="Picture 6" descr="http://i5.imageban.ru/out/2013/10/04/0e2fb111f2bd55400797bd8a9c7964b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92" y="2143116"/>
            <a:ext cx="1297281" cy="938204"/>
          </a:xfrm>
          <a:prstGeom prst="rect">
            <a:avLst/>
          </a:prstGeom>
          <a:noFill/>
        </p:spPr>
      </p:pic>
      <p:pic>
        <p:nvPicPr>
          <p:cNvPr id="22" name="Picture 10" descr="http://samara.sovsport.ru/s/blog/f/67541.jpg?t=143014484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00240"/>
            <a:ext cx="1643074" cy="11928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428736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1643050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относится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 сухому?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4" name="Picture 6" descr="http://drop.ndtv.com/cooks/cms/ingredient/gooseberry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85786" y="1857364"/>
            <a:ext cx="1857388" cy="1340411"/>
          </a:xfrm>
          <a:prstGeom prst="rect">
            <a:avLst/>
          </a:prstGeom>
          <a:noFill/>
        </p:spPr>
      </p:pic>
      <p:pic>
        <p:nvPicPr>
          <p:cNvPr id="15" name="Picture 8" descr="http://www.heuteinform.at/storage/pic/heuteinform/fitness/subdirneu/693127_1_Fotolia_48909171_Subscription_Monthly_XL.jpg?version=137412936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14876" y="2000240"/>
            <a:ext cx="2044066" cy="1385877"/>
          </a:xfrm>
          <a:prstGeom prst="rect">
            <a:avLst/>
          </a:prstGeom>
          <a:noFill/>
        </p:spPr>
      </p:pic>
      <p:pic>
        <p:nvPicPr>
          <p:cNvPr id="1028" name="Picture 4" descr="http://clipartmania.ru/uploads/gallery/main/341/peas-4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1928802"/>
            <a:ext cx="1428937" cy="1222876"/>
          </a:xfrm>
          <a:prstGeom prst="rect">
            <a:avLst/>
          </a:prstGeom>
          <a:noFill/>
        </p:spPr>
      </p:pic>
      <p:pic>
        <p:nvPicPr>
          <p:cNvPr id="1030" name="Picture 6" descr="http://www.larevistadeinternet.com/wp-content/uploads/2014/12/uvas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000240"/>
            <a:ext cx="1834314" cy="122287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00034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называется зерновка?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0242" name="Picture 2" descr="http://www.lenagold.ru/fon/clipart/z/zern/zerno6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142976" y="1928802"/>
            <a:ext cx="1143008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46" name="Picture 6" descr="http://i5.imageban.ru/out/2013/10/04/0e2fb111f2bd55400797bd8a9c7964b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2214554"/>
            <a:ext cx="1297281" cy="938204"/>
          </a:xfrm>
          <a:prstGeom prst="rect">
            <a:avLst/>
          </a:prstGeom>
          <a:noFill/>
        </p:spPr>
      </p:pic>
      <p:pic>
        <p:nvPicPr>
          <p:cNvPr id="10248" name="Picture 8" descr="http://www.profan.su/pic/001/024/024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806929"/>
            <a:ext cx="1500198" cy="1411986"/>
          </a:xfrm>
          <a:prstGeom prst="rect">
            <a:avLst/>
          </a:prstGeom>
          <a:noFill/>
        </p:spPr>
      </p:pic>
      <p:pic>
        <p:nvPicPr>
          <p:cNvPr id="10244" name="Picture 4" descr="http://cs.pikabu.ru/images/big_size_comm/2013-10_2/1381071938499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4"/>
            <a:ext cx="804984" cy="15716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2910" y="1500174"/>
            <a:ext cx="8143932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1571612"/>
            <a:ext cx="2143140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относится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 ягоде?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4098" name="Picture 2" descr="http://aeromebel18.ru/wp-content/uploads/2014/03/Foto-419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00100" y="2000240"/>
            <a:ext cx="1364630" cy="1352500"/>
          </a:xfrm>
          <a:prstGeom prst="rect">
            <a:avLst/>
          </a:prstGeom>
          <a:noFill/>
        </p:spPr>
      </p:pic>
      <p:pic>
        <p:nvPicPr>
          <p:cNvPr id="14" name="Picture 2" descr="http://izkis.su/_dr/40/8895484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00628" y="1907147"/>
            <a:ext cx="1357322" cy="1477880"/>
          </a:xfrm>
          <a:prstGeom prst="rect">
            <a:avLst/>
          </a:prstGeom>
          <a:noFill/>
        </p:spPr>
      </p:pic>
      <p:pic>
        <p:nvPicPr>
          <p:cNvPr id="4100" name="Picture 4" descr="http://aroma-vita.com.ua/media/k2/items/cache/e50216f3bf021078f78a0e2e997a0047_Generic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29454" y="1928802"/>
            <a:ext cx="1500198" cy="1505199"/>
          </a:xfrm>
          <a:prstGeom prst="rect">
            <a:avLst/>
          </a:prstGeom>
          <a:noFill/>
        </p:spPr>
      </p:pic>
      <p:pic>
        <p:nvPicPr>
          <p:cNvPr id="4102" name="Picture 6" descr="http://drop.ndtv.com/cooks/cms/ingredient/gooseberry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643174" y="1857364"/>
            <a:ext cx="1857388" cy="134041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7158" y="1214422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не относится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 ягоде?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3074" name="Picture 2" descr="http://www.ejin.ru/uploads/posts/2011-05/a676af2559b084c3dc1dd831798a06b7fe9583b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643174" y="1928802"/>
            <a:ext cx="2070902" cy="1294314"/>
          </a:xfrm>
          <a:prstGeom prst="rect">
            <a:avLst/>
          </a:prstGeom>
          <a:noFill/>
        </p:spPr>
      </p:pic>
      <p:pic>
        <p:nvPicPr>
          <p:cNvPr id="3076" name="Picture 4" descr="http://gmecanberra.com.au/wp-content/uploads/2014/04/Pumpkin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00826" y="1785926"/>
            <a:ext cx="2075559" cy="1604939"/>
          </a:xfrm>
          <a:prstGeom prst="rect">
            <a:avLst/>
          </a:prstGeom>
          <a:noFill/>
        </p:spPr>
      </p:pic>
      <p:pic>
        <p:nvPicPr>
          <p:cNvPr id="3082" name="Picture 10" descr="http://uznamania.ru/uploads/photoset/_tmp/0u4e6f36f5-6e435550-451c9b3a.jpg-x76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14876" y="1928802"/>
            <a:ext cx="1785950" cy="137799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218" name="AutoShape 2" descr="https://d3ui957tjb5bqd.cloudfront.net/images/screenshots/products/9/97/97079/god1mza7kuemvgfqlpvum8enhuumgwrptvm2lhwmreyatjdxeb3nxwzj3fa5v0ms-o.jpg?13974876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d3ui957tjb5bqd.cloudfront.net/images/screenshots/products/9/97/97079/god1mza7kuemvgfqlpvum8enhuumgwrptvm2lhwmreyatjdxeb3nxwzj3fa5v0ms-o.jpg?13974876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Documents and Settings\Admin\Рабочий стол\персик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14348" y="1857364"/>
            <a:ext cx="1939274" cy="15668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1571612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Какой плод не относится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 ореху?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1714488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501/16969765.17b/0_7befb_de919391_orig.pn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 flipH="1">
            <a:off x="0" y="3714752"/>
            <a:ext cx="2727286" cy="3143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0364" y="4786322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786322"/>
            <a:ext cx="2989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9/13/1504635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43776">
            <a:off x="7744392" y="81418"/>
            <a:ext cx="1318191" cy="1318191"/>
          </a:xfrm>
          <a:prstGeom prst="rect">
            <a:avLst/>
          </a:prstGeom>
          <a:noFill/>
        </p:spPr>
      </p:pic>
      <p:pic>
        <p:nvPicPr>
          <p:cNvPr id="13314" name="Picture 2" descr="http://www.playcast.ru/uploads/2015/08/25/1481619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1714488"/>
            <a:ext cx="2171324" cy="1823983"/>
          </a:xfrm>
          <a:prstGeom prst="rect">
            <a:avLst/>
          </a:prstGeom>
          <a:noFill/>
        </p:spPr>
      </p:pic>
      <p:pic>
        <p:nvPicPr>
          <p:cNvPr id="13316" name="Picture 4" descr="http://cs629127.vk.me/v629127983/9506/eT6PgHPsh5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786314" y="2000240"/>
            <a:ext cx="1686746" cy="1369729"/>
          </a:xfrm>
          <a:prstGeom prst="rect">
            <a:avLst/>
          </a:prstGeom>
          <a:noFill/>
        </p:spPr>
      </p:pic>
      <p:pic>
        <p:nvPicPr>
          <p:cNvPr id="13322" name="Picture 10" descr="http://samara.sovsport.ru/s/blog/f/67541.jpg?t=143014484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071678"/>
            <a:ext cx="1643074" cy="1192872"/>
          </a:xfrm>
          <a:prstGeom prst="rect">
            <a:avLst/>
          </a:prstGeom>
          <a:noFill/>
        </p:spPr>
      </p:pic>
      <p:pic>
        <p:nvPicPr>
          <p:cNvPr id="13324" name="Picture 12" descr="http://frank.jou.ufl.edu/wp-content/uploads/2015/07/acorns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714612" y="1857364"/>
            <a:ext cx="1771399" cy="171451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00174"/>
            <a:ext cx="8286808" cy="2714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1643050"/>
            <a:ext cx="2000264" cy="207170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222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Тренажёр «Плоды», биология 7 класс</vt:lpstr>
      <vt:lpstr>Слайд 2</vt:lpstr>
      <vt:lpstr>Какой плод не относится к многосемянному?</vt:lpstr>
      <vt:lpstr>Какой плод относится  к сочному?</vt:lpstr>
      <vt:lpstr>Какой плод относится  к сухому?</vt:lpstr>
      <vt:lpstr>Какой плод  называется зерновка?</vt:lpstr>
      <vt:lpstr>Какой плод относится  к ягоде?</vt:lpstr>
      <vt:lpstr>Какой плод не относится  к ягоде?</vt:lpstr>
      <vt:lpstr>Какой плод не относится  к ореху?</vt:lpstr>
      <vt:lpstr>Какой плод называется коробочка?</vt:lpstr>
      <vt:lpstr>Какой плод  называется семянка?</vt:lpstr>
      <vt:lpstr>Какой плод сочный, многосемянный?</vt:lpstr>
      <vt:lpstr>Какой плод сухой, многосемянный?</vt:lpstr>
      <vt:lpstr>Какой плод сочный, односемянный?</vt:lpstr>
      <vt:lpstr>Какой плод сухой,  односемянный?</vt:lpstr>
      <vt:lpstr>Какой плод называется   орех?</vt:lpstr>
      <vt:lpstr>Какой плод называется костянкой?</vt:lpstr>
      <vt:lpstr>Слайд 18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30</cp:revision>
  <dcterms:created xsi:type="dcterms:W3CDTF">2015-11-22T17:39:10Z</dcterms:created>
  <dcterms:modified xsi:type="dcterms:W3CDTF">2016-01-02T08:19:34Z</dcterms:modified>
</cp:coreProperties>
</file>