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9" r:id="rId5"/>
    <p:sldId id="260" r:id="rId6"/>
    <p:sldId id="261" r:id="rId7"/>
    <p:sldId id="262" r:id="rId8"/>
    <p:sldId id="263" r:id="rId9"/>
    <p:sldId id="264" r:id="rId10"/>
    <p:sldId id="265" r:id="rId11"/>
    <p:sldId id="266" r:id="rId12"/>
    <p:sldId id="267" r:id="rId13"/>
    <p:sldId id="268" r:id="rId14"/>
    <p:sldId id="25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6143"/>
    <a:srgbClr val="D952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99770E-8937-4604-B249-BB36723ED6B9}" type="datetimeFigureOut">
              <a:rPr lang="ru-RU" smtClean="0"/>
              <a:pPr/>
              <a:t>02.01.2016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A544CE-96CA-4BA9-9842-7ABEB74A075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Nature Wallpaper Art - JoBSPapa.com"/>
          <p:cNvPicPr>
            <a:picLocks noChangeAspect="1" noChangeArrowheads="1"/>
          </p:cNvPicPr>
          <p:nvPr/>
        </p:nvPicPr>
        <p:blipFill>
          <a:blip r:embed="rId13"/>
          <a:srcRect/>
          <a:stretch>
            <a:fillRect/>
          </a:stretch>
        </p:blipFill>
        <p:spPr bwMode="auto">
          <a:xfrm>
            <a:off x="0" y="0"/>
            <a:ext cx="9144026" cy="6858000"/>
          </a:xfrm>
          <a:prstGeom prst="rect">
            <a:avLst/>
          </a:prstGeom>
          <a:noFill/>
        </p:spPr>
      </p:pic>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9770E-8937-4604-B249-BB36723ED6B9}" type="datetimeFigureOut">
              <a:rPr lang="ru-RU" smtClean="0"/>
              <a:pPr/>
              <a:t>02.01.2016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544CE-96CA-4BA9-9842-7ABEB74A075B}" type="slidenum">
              <a:rPr lang="ru-RU" smtClean="0"/>
              <a:pPr/>
              <a:t>‹#›</a:t>
            </a:fld>
            <a:endParaRPr lang="ru-RU"/>
          </a:p>
        </p:txBody>
      </p:sp>
      <p:sp>
        <p:nvSpPr>
          <p:cNvPr id="9" name="Скругленный прямоугольник 8"/>
          <p:cNvSpPr/>
          <p:nvPr/>
        </p:nvSpPr>
        <p:spPr>
          <a:xfrm>
            <a:off x="142844" y="142852"/>
            <a:ext cx="8858312" cy="6572296"/>
          </a:xfrm>
          <a:prstGeom prst="roundRect">
            <a:avLst/>
          </a:prstGeom>
          <a:solidFill>
            <a:schemeClr val="accent6">
              <a:lumMod val="20000"/>
              <a:lumOff val="80000"/>
              <a:alpha val="80000"/>
            </a:schemeClr>
          </a:solidFill>
          <a:ln>
            <a:solidFill>
              <a:schemeClr val="accent6">
                <a:lumMod val="60000"/>
                <a:lumOff val="40000"/>
              </a:schemeClr>
            </a:solidFill>
          </a:ln>
          <a:effectLst>
            <a:glow rad="101600">
              <a:schemeClr val="accent2">
                <a:satMod val="175000"/>
                <a:alpha val="40000"/>
              </a:schemeClr>
            </a:glow>
            <a:softEdge rad="1270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torage2.static.itmages.ru/i/11/0626/h_1309096559_4e80d494c0.jpeg" TargetMode="External"/><Relationship Id="rId7" Type="http://schemas.openxmlformats.org/officeDocument/2006/relationships/image" Target="../media/image2.png"/><Relationship Id="rId2" Type="http://schemas.openxmlformats.org/officeDocument/2006/relationships/hyperlink" Target="http://o6oi.ru/main.php/60485-4/46+-+WF.jpg" TargetMode="Externa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hyperlink" Target="http://wwww.lenagold.ru/fon/clipart/s/strel/znak35.png" TargetMode="External"/><Relationship Id="rId4" Type="http://schemas.openxmlformats.org/officeDocument/2006/relationships/hyperlink" Target="http://astral-otchet40.ru/files/23e/23e838ee9917b72bc39c12863888f6e9.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285860"/>
            <a:ext cx="7772400" cy="1470025"/>
          </a:xfrm>
        </p:spPr>
        <p:txBody>
          <a:bodyPr>
            <a:normAutofit/>
          </a:bodyPr>
          <a:lstStyle/>
          <a:p>
            <a:r>
              <a:rPr lang="ru-RU" sz="3600" b="1" dirty="0" smtClean="0">
                <a:solidFill>
                  <a:srgbClr val="D95215"/>
                </a:solidFill>
              </a:rPr>
              <a:t>Интерактивный кроссворд</a:t>
            </a:r>
            <a:endParaRPr lang="ru-RU" sz="3600" b="1" dirty="0">
              <a:solidFill>
                <a:srgbClr val="D95215"/>
              </a:solidFill>
            </a:endParaRPr>
          </a:p>
        </p:txBody>
      </p:sp>
      <p:sp>
        <p:nvSpPr>
          <p:cNvPr id="3" name="Подзаголовок 2"/>
          <p:cNvSpPr>
            <a:spLocks noGrp="1"/>
          </p:cNvSpPr>
          <p:nvPr>
            <p:ph type="subTitle" idx="1"/>
          </p:nvPr>
        </p:nvSpPr>
        <p:spPr>
          <a:xfrm>
            <a:off x="1142976" y="2357430"/>
            <a:ext cx="6400800" cy="1752600"/>
          </a:xfrm>
        </p:spPr>
        <p:txBody>
          <a:bodyPr>
            <a:normAutofit/>
          </a:bodyPr>
          <a:lstStyle/>
          <a:p>
            <a:r>
              <a:rPr lang="ru-RU" sz="4000" b="1" dirty="0" smtClean="0">
                <a:solidFill>
                  <a:srgbClr val="CF6143"/>
                </a:solidFill>
              </a:rPr>
              <a:t>Общее знакомство с цветковыми растениями</a:t>
            </a:r>
            <a:endParaRPr lang="ru-RU" sz="4000" b="1" dirty="0">
              <a:solidFill>
                <a:srgbClr val="CF6143"/>
              </a:solidFill>
            </a:endParaRPr>
          </a:p>
        </p:txBody>
      </p:sp>
      <p:sp>
        <p:nvSpPr>
          <p:cNvPr id="4" name="Подзаголовок 2"/>
          <p:cNvSpPr txBox="1">
            <a:spLocks/>
          </p:cNvSpPr>
          <p:nvPr/>
        </p:nvSpPr>
        <p:spPr>
          <a:xfrm>
            <a:off x="1214414" y="3786190"/>
            <a:ext cx="6400800" cy="85725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800" b="1" i="0" u="none" strike="noStrike" kern="1200" cap="none" spc="0" normalizeH="0" baseline="0" noProof="0" dirty="0" smtClean="0">
                <a:ln>
                  <a:noFill/>
                </a:ln>
                <a:effectLst/>
                <a:uLnTx/>
                <a:uFillTx/>
                <a:latin typeface="Times New Roman" pitchFamily="18" charset="0"/>
                <a:ea typeface="+mn-ea"/>
                <a:cs typeface="Times New Roman" pitchFamily="18" charset="0"/>
              </a:rPr>
              <a:t>Биология 7 класс</a:t>
            </a:r>
            <a:endParaRPr kumimoji="0" lang="ru-RU" sz="2800" b="1"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
        <p:nvSpPr>
          <p:cNvPr id="5" name="Заголовок 1"/>
          <p:cNvSpPr txBox="1">
            <a:spLocks/>
          </p:cNvSpPr>
          <p:nvPr/>
        </p:nvSpPr>
        <p:spPr>
          <a:xfrm>
            <a:off x="457200" y="274638"/>
            <a:ext cx="8229600" cy="1143000"/>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Муниципальное казённое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Общеобразовательное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учреждение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a:t>
            </a:r>
            <a:r>
              <a:rPr kumimoji="0" lang="ru-RU" sz="1200" b="1" i="0" u="none" strike="noStrike" kern="1200" cap="all" spc="0" normalizeH="0" baseline="0" noProof="0" dirty="0" err="1" smtClean="0">
                <a:ln>
                  <a:noFill/>
                </a:ln>
                <a:solidFill>
                  <a:schemeClr val="tx1"/>
                </a:solidFill>
                <a:effectLst/>
                <a:uLnTx/>
                <a:uFillTx/>
                <a:latin typeface="Times New Roman" pitchFamily="18" charset="0"/>
                <a:ea typeface="+mj-ea"/>
                <a:cs typeface="Times New Roman" pitchFamily="18" charset="0"/>
              </a:rPr>
              <a:t>Краснобаковская</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специальная (коррекционная)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школа-интернат </a:t>
            </a:r>
            <a:r>
              <a:rPr kumimoji="0" lang="en-US"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VIII</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вида»</a:t>
            </a: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р.п. Красные Баки</a:t>
            </a:r>
            <a:b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t>Нижегородская область</a:t>
            </a:r>
            <a:br>
              <a:rPr kumimoji="0" lang="ru-RU" sz="1200" b="1" i="0" u="none" strike="noStrike" kern="1200" cap="all"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ru-RU" sz="1200" b="1" i="0" u="none" strike="noStrike" kern="1200" cap="all"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txBox="1">
            <a:spLocks noChangeArrowheads="1"/>
          </p:cNvSpPr>
          <p:nvPr/>
        </p:nvSpPr>
        <p:spPr>
          <a:xfrm>
            <a:off x="2500298" y="4572008"/>
            <a:ext cx="6400800" cy="792162"/>
          </a:xfrm>
          <a:prstGeom prst="rect">
            <a:avLst/>
          </a:prstGeom>
        </p:spPr>
        <p:txBody>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r" eaLnBrk="0" hangingPunct="0">
              <a:spcBef>
                <a:spcPct val="20000"/>
              </a:spcBef>
              <a:defRPr/>
            </a:pPr>
            <a:r>
              <a:rPr lang="ru-RU" b="1" kern="0" dirty="0">
                <a:latin typeface="Times New Roman" pitchFamily="18" charset="0"/>
                <a:cs typeface="Times New Roman" pitchFamily="18" charset="0"/>
              </a:rPr>
              <a:t>Автор: Скворцова </a:t>
            </a:r>
            <a:r>
              <a:rPr lang="ru-RU" b="1" kern="0" dirty="0" err="1">
                <a:latin typeface="Times New Roman" pitchFamily="18" charset="0"/>
                <a:cs typeface="Times New Roman" pitchFamily="18" charset="0"/>
              </a:rPr>
              <a:t>Татьяна</a:t>
            </a:r>
            <a:r>
              <a:rPr lang="ru-RU" b="1" kern="0" dirty="0">
                <a:latin typeface="Times New Roman" pitchFamily="18" charset="0"/>
                <a:cs typeface="Times New Roman" pitchFamily="18" charset="0"/>
              </a:rPr>
              <a:t> Александровна,</a:t>
            </a:r>
          </a:p>
          <a:p>
            <a:pPr marL="342900" indent="-342900" algn="r" eaLnBrk="0" hangingPunct="0">
              <a:spcBef>
                <a:spcPct val="20000"/>
              </a:spcBef>
              <a:defRPr/>
            </a:pPr>
            <a:r>
              <a:rPr lang="ru-RU" b="1" kern="0" dirty="0">
                <a:latin typeface="Times New Roman" pitchFamily="18" charset="0"/>
                <a:cs typeface="Times New Roman" pitchFamily="18" charset="0"/>
              </a:rPr>
              <a:t>учитель </a:t>
            </a:r>
            <a:r>
              <a:rPr lang="ru-RU" b="1" kern="0" dirty="0" smtClean="0">
                <a:latin typeface="Times New Roman" pitchFamily="18" charset="0"/>
                <a:cs typeface="Times New Roman" pitchFamily="18" charset="0"/>
              </a:rPr>
              <a:t>биологии </a:t>
            </a:r>
          </a:p>
        </p:txBody>
      </p:sp>
      <p:pic>
        <p:nvPicPr>
          <p:cNvPr id="7"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2" cstate="email"/>
          <a:srcRect/>
          <a:stretch>
            <a:fillRect/>
          </a:stretch>
        </p:blipFill>
        <p:spPr bwMode="auto">
          <a:xfrm>
            <a:off x="8072462" y="6337927"/>
            <a:ext cx="1071538" cy="520073"/>
          </a:xfrm>
          <a:prstGeom prst="rect">
            <a:avLst/>
          </a:prstGeom>
          <a:noFill/>
        </p:spPr>
      </p:pic>
      <p:sp>
        <p:nvSpPr>
          <p:cNvPr id="8" name="Управляющая кнопка: сведения 7">
            <a:hlinkClick r:id="" action="ppaction://hlinkshowjump?jump=lastslide" highlightClick="1"/>
          </p:cNvPr>
          <p:cNvSpPr/>
          <p:nvPr/>
        </p:nvSpPr>
        <p:spPr>
          <a:xfrm>
            <a:off x="428596" y="5857892"/>
            <a:ext cx="571472" cy="571480"/>
          </a:xfrm>
          <a:prstGeom prst="actionButtonInformation">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Подземный </a:t>
            </a:r>
            <a:r>
              <a:rPr lang="ru-RU" sz="2800" b="1" smtClean="0">
                <a:solidFill>
                  <a:schemeClr val="tx2"/>
                </a:solidFill>
                <a:latin typeface="Times New Roman" pitchFamily="18" charset="0"/>
                <a:cs typeface="Times New Roman" pitchFamily="18" charset="0"/>
              </a:rPr>
              <a:t>орган растения.</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67" name="TextBox 166"/>
          <p:cNvSpPr txBox="1"/>
          <p:nvPr/>
        </p:nvSpPr>
        <p:spPr>
          <a:xfrm>
            <a:off x="1357290"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68" name="TextBox 167"/>
          <p:cNvSpPr txBox="1"/>
          <p:nvPr/>
        </p:nvSpPr>
        <p:spPr>
          <a:xfrm>
            <a:off x="1785918" y="107154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69" name="TextBox 168"/>
          <p:cNvSpPr txBox="1"/>
          <p:nvPr/>
        </p:nvSpPr>
        <p:spPr>
          <a:xfrm>
            <a:off x="2214546"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70" name="TextBox 169"/>
          <p:cNvSpPr txBox="1"/>
          <p:nvPr/>
        </p:nvSpPr>
        <p:spPr>
          <a:xfrm>
            <a:off x="2643174" y="1071546"/>
            <a:ext cx="38985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1" name="TextBox 170"/>
          <p:cNvSpPr txBox="1"/>
          <p:nvPr/>
        </p:nvSpPr>
        <p:spPr>
          <a:xfrm>
            <a:off x="3071802"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72" name="TextBox 171"/>
          <p:cNvSpPr txBox="1"/>
          <p:nvPr/>
        </p:nvSpPr>
        <p:spPr>
          <a:xfrm>
            <a:off x="3929058"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3" name="TextBox 172"/>
          <p:cNvSpPr txBox="1"/>
          <p:nvPr/>
        </p:nvSpPr>
        <p:spPr>
          <a:xfrm>
            <a:off x="4357686" y="1071546"/>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74" name="TextBox 173"/>
          <p:cNvSpPr txBox="1"/>
          <p:nvPr/>
        </p:nvSpPr>
        <p:spPr>
          <a:xfrm>
            <a:off x="2214546" y="1928802"/>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5" name="TextBox 174"/>
          <p:cNvSpPr txBox="1"/>
          <p:nvPr/>
        </p:nvSpPr>
        <p:spPr>
          <a:xfrm>
            <a:off x="2571736" y="1928802"/>
            <a:ext cx="47481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М</a:t>
            </a:r>
            <a:endParaRPr lang="ru-RU" sz="2400" b="1" dirty="0">
              <a:latin typeface="Times New Roman" pitchFamily="18" charset="0"/>
              <a:cs typeface="Times New Roman" pitchFamily="18" charset="0"/>
            </a:endParaRPr>
          </a:p>
        </p:txBody>
      </p:sp>
      <p:sp>
        <p:nvSpPr>
          <p:cNvPr id="176" name="TextBox 175"/>
          <p:cNvSpPr txBox="1"/>
          <p:nvPr/>
        </p:nvSpPr>
        <p:spPr>
          <a:xfrm>
            <a:off x="307180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7" name="TextBox 176"/>
          <p:cNvSpPr txBox="1"/>
          <p:nvPr/>
        </p:nvSpPr>
        <p:spPr>
          <a:xfrm>
            <a:off x="3929058"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9" name="TextBox 178"/>
          <p:cNvSpPr txBox="1"/>
          <p:nvPr/>
        </p:nvSpPr>
        <p:spPr>
          <a:xfrm>
            <a:off x="4786314"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8" name="TextBox 177"/>
          <p:cNvSpPr txBox="1"/>
          <p:nvPr/>
        </p:nvSpPr>
        <p:spPr>
          <a:xfrm>
            <a:off x="500034"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80" name="TextBox 179"/>
          <p:cNvSpPr txBox="1"/>
          <p:nvPr/>
        </p:nvSpPr>
        <p:spPr>
          <a:xfrm>
            <a:off x="1357290" y="2786058"/>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81" name="TextBox 180"/>
          <p:cNvSpPr txBox="1"/>
          <p:nvPr/>
        </p:nvSpPr>
        <p:spPr>
          <a:xfrm>
            <a:off x="2214546"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82" name="TextBox 181"/>
          <p:cNvSpPr txBox="1"/>
          <p:nvPr/>
        </p:nvSpPr>
        <p:spPr>
          <a:xfrm>
            <a:off x="2643174" y="2786058"/>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pic>
        <p:nvPicPr>
          <p:cNvPr id="183"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0358009">
            <a:off x="34239" y="2607703"/>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2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2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3" restart="whenNotActive" fill="hold" evtFilter="cancelBubble" nodeType="interactiveSeq">
                <p:stCondLst>
                  <p:cond evt="onClick" delay="0">
                    <p:tgtEl>
                      <p:spTgt spid="122"/>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2"/>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48" restart="whenNotActive" fill="hold" evtFilter="cancelBubble" nodeType="interactiveSeq">
                <p:stCondLst>
                  <p:cond evt="onClick" delay="0">
                    <p:tgtEl>
                      <p:spTgt spid="124"/>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4"/>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3" restart="whenNotActive" fill="hold" evtFilter="cancelBubble" nodeType="interactiveSeq">
                <p:stCondLst>
                  <p:cond evt="onClick" delay="0">
                    <p:tgtEl>
                      <p:spTgt spid="125"/>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5"/>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58" restart="whenNotActive" fill="hold" evtFilter="cancelBubble" nodeType="interactiveSeq">
                <p:stCondLst>
                  <p:cond evt="onClick" delay="0">
                    <p:tgtEl>
                      <p:spTgt spid="127"/>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7"/>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3" restart="whenNotActive" fill="hold" evtFilter="cancelBubble" nodeType="interactiveSeq">
                <p:stCondLst>
                  <p:cond evt="onClick" delay="0">
                    <p:tgtEl>
                      <p:spTgt spid="128"/>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8"/>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68" restart="whenNotActive" fill="hold" evtFilter="cancelBubble" nodeType="interactiveSeq">
                <p:stCondLst>
                  <p:cond evt="onClick" delay="0">
                    <p:tgtEl>
                      <p:spTgt spid="129"/>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9"/>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3" restart="whenNotActive" fill="hold" evtFilter="cancelBubble" nodeType="interactiveSeq">
                <p:stCondLst>
                  <p:cond evt="onClick" delay="0">
                    <p:tgtEl>
                      <p:spTgt spid="132"/>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32"/>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78" restart="whenNotActive" fill="hold" evtFilter="cancelBubble" nodeType="interactiveSeq">
                <p:stCondLst>
                  <p:cond evt="onClick" delay="0">
                    <p:tgtEl>
                      <p:spTgt spid="133"/>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3"/>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3" restart="whenNotActive" fill="hold" evtFilter="cancelBubble" nodeType="interactiveSeq">
                <p:stCondLst>
                  <p:cond evt="onClick" delay="0">
                    <p:tgtEl>
                      <p:spTgt spid="102"/>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02"/>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88" restart="whenNotActive" fill="hold" evtFilter="cancelBubble" nodeType="interactiveSeq">
                <p:stCondLst>
                  <p:cond evt="onClick" delay="0">
                    <p:tgtEl>
                      <p:spTgt spid="119"/>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19"/>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93" restart="whenNotActive" fill="hold" evtFilter="cancelBubble" nodeType="interactiveSeq">
                <p:stCondLst>
                  <p:cond evt="onClick" delay="0">
                    <p:tgtEl>
                      <p:spTgt spid="120"/>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20"/>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0"/>
                  </p:tgtEl>
                </p:cond>
              </p:nextCondLst>
            </p:seq>
            <p:seq concurrent="1" nextAc="seek">
              <p:cTn id="98" restart="whenNotActive" fill="hold" evtFilter="cancelBubble" nodeType="interactiveSeq">
                <p:stCondLst>
                  <p:cond evt="onClick" delay="0">
                    <p:tgtEl>
                      <p:spTgt spid="130"/>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30"/>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103" restart="whenNotActive" fill="hold" evtFilter="cancelBubble" nodeType="interactiveSeq">
                <p:stCondLst>
                  <p:cond evt="onClick" delay="0">
                    <p:tgtEl>
                      <p:spTgt spid="126"/>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26"/>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108" restart="whenNotActive" fill="hold" evtFilter="cancelBubble" nodeType="interactiveSeq">
                <p:stCondLst>
                  <p:cond evt="onClick" delay="0">
                    <p:tgtEl>
                      <p:spTgt spid="110"/>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10"/>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0"/>
                  </p:tgtEl>
                </p:cond>
              </p:nextCondLst>
            </p:seq>
            <p:seq concurrent="1" nextAc="seek">
              <p:cTn id="113" restart="whenNotActive" fill="hold" evtFilter="cancelBubble" nodeType="interactiveSeq">
                <p:stCondLst>
                  <p:cond evt="onClick" delay="0">
                    <p:tgtEl>
                      <p:spTgt spid="101"/>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01"/>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18" restart="whenNotActive" fill="hold" evtFilter="cancelBubble" nodeType="interactiveSeq">
                <p:stCondLst>
                  <p:cond evt="onClick" delay="0">
                    <p:tgtEl>
                      <p:spTgt spid="113"/>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13"/>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seq concurrent="1" nextAc="seek">
              <p:cTn id="123" restart="whenNotActive" fill="hold" evtFilter="cancelBubble" nodeType="interactiveSeq">
                <p:stCondLst>
                  <p:cond evt="onClick" delay="0">
                    <p:tgtEl>
                      <p:spTgt spid="117"/>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17"/>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7"/>
                  </p:tgtEl>
                </p:cond>
              </p:nextCondLst>
            </p:seq>
            <p:seq concurrent="1" nextAc="seek">
              <p:cTn id="128" restart="whenNotActive" fill="hold" evtFilter="cancelBubble" nodeType="interactiveSeq">
                <p:stCondLst>
                  <p:cond evt="onClick" delay="0">
                    <p:tgtEl>
                      <p:spTgt spid="105"/>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05"/>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33" restart="whenNotActive" fill="hold" evtFilter="cancelBubble" nodeType="interactiveSeq">
                <p:stCondLst>
                  <p:cond evt="onClick" delay="0">
                    <p:tgtEl>
                      <p:spTgt spid="106"/>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06"/>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6"/>
                  </p:tgtEl>
                </p:cond>
              </p:nextCondLst>
            </p:seq>
            <p:seq concurrent="1" nextAc="seek">
              <p:cTn id="138" restart="whenNotActive" fill="hold" evtFilter="cancelBubble" nodeType="interactiveSeq">
                <p:stCondLst>
                  <p:cond evt="onClick" delay="0">
                    <p:tgtEl>
                      <p:spTgt spid="114"/>
                    </p:tgtEl>
                  </p:cond>
                </p:stCondLst>
                <p:endSync evt="end" delay="0">
                  <p:rtn val="all"/>
                </p:endSync>
                <p:childTnLst>
                  <p:par>
                    <p:cTn id="139" fill="hold">
                      <p:stCondLst>
                        <p:cond delay="0"/>
                      </p:stCondLst>
                      <p:childTnLst>
                        <p:par>
                          <p:cTn id="140" fill="hold">
                            <p:stCondLst>
                              <p:cond delay="0"/>
                            </p:stCondLst>
                            <p:childTnLst>
                              <p:par>
                                <p:cTn id="141" presetID="8" presetClass="emph" presetSubtype="0" fill="hold" grpId="0" nodeType="clickEffect">
                                  <p:stCondLst>
                                    <p:cond delay="0"/>
                                  </p:stCondLst>
                                  <p:childTnLst>
                                    <p:animRot by="21600000">
                                      <p:cBhvr>
                                        <p:cTn id="142" dur="2000" fill="hold"/>
                                        <p:tgtEl>
                                          <p:spTgt spid="114"/>
                                        </p:tgtEl>
                                        <p:attrNameLst>
                                          <p:attrName>r</p:attrName>
                                        </p:attrNameLst>
                                      </p:cBhvr>
                                    </p:animRot>
                                  </p:childTnLst>
                                  <p:subTnLst>
                                    <p:audio>
                                      <p:cMediaNode>
                                        <p:cTn display="0" masterRel="sameClick">
                                          <p:stCondLst>
                                            <p:cond evt="begin" delay="0">
                                              <p:tn val="1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143" restart="whenNotActive" fill="hold" evtFilter="cancelBubble" nodeType="interactiveSeq">
                <p:stCondLst>
                  <p:cond evt="onClick" delay="0">
                    <p:tgtEl>
                      <p:spTgt spid="134"/>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grpId="0" nodeType="clickEffect">
                                  <p:stCondLst>
                                    <p:cond delay="0"/>
                                  </p:stCondLst>
                                  <p:childTnLst>
                                    <p:animRot by="21600000">
                                      <p:cBhvr>
                                        <p:cTn id="147" dur="2000" fill="hold"/>
                                        <p:tgtEl>
                                          <p:spTgt spid="134"/>
                                        </p:tgtEl>
                                        <p:attrNameLst>
                                          <p:attrName>r</p:attrName>
                                        </p:attrNameLst>
                                      </p:cBhvr>
                                    </p:animRot>
                                  </p:childTnLst>
                                  <p:subTnLst>
                                    <p:audio>
                                      <p:cMediaNode>
                                        <p:cTn display="0" masterRel="sameClick">
                                          <p:stCondLst>
                                            <p:cond evt="begin" delay="0">
                                              <p:tn val="1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48" restart="whenNotActive" fill="hold" evtFilter="cancelBubble" nodeType="interactiveSeq">
                <p:stCondLst>
                  <p:cond evt="onClick" delay="0">
                    <p:tgtEl>
                      <p:spTgt spid="116"/>
                    </p:tgtEl>
                  </p:cond>
                </p:stCondLst>
                <p:endSync evt="end" delay="0">
                  <p:rtn val="all"/>
                </p:endSync>
                <p:childTnLst>
                  <p:par>
                    <p:cTn id="149" fill="hold">
                      <p:stCondLst>
                        <p:cond delay="0"/>
                      </p:stCondLst>
                      <p:childTnLst>
                        <p:par>
                          <p:cTn id="150" fill="hold">
                            <p:stCondLst>
                              <p:cond delay="0"/>
                            </p:stCondLst>
                            <p:childTnLst>
                              <p:par>
                                <p:cTn id="151" presetID="8" presetClass="emph" presetSubtype="0" fill="hold" grpId="0" nodeType="clickEffect">
                                  <p:stCondLst>
                                    <p:cond delay="0"/>
                                  </p:stCondLst>
                                  <p:childTnLst>
                                    <p:animRot by="21600000">
                                      <p:cBhvr>
                                        <p:cTn id="152" dur="2000" fill="hold"/>
                                        <p:tgtEl>
                                          <p:spTgt spid="116"/>
                                        </p:tgtEl>
                                        <p:attrNameLst>
                                          <p:attrName>r</p:attrName>
                                        </p:attrNameLst>
                                      </p:cBhvr>
                                    </p:animRot>
                                  </p:childTnLst>
                                  <p:subTnLst>
                                    <p:audio>
                                      <p:cMediaNode>
                                        <p:cTn display="0" masterRel="sameClick">
                                          <p:stCondLst>
                                            <p:cond evt="begin" delay="0">
                                              <p:tn val="1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6"/>
                  </p:tgtEl>
                </p:cond>
              </p:nextCondLst>
            </p:seq>
            <p:seq concurrent="1" nextAc="seek">
              <p:cTn id="153" restart="whenNotActive" fill="hold" evtFilter="cancelBubble" nodeType="interactiveSeq">
                <p:stCondLst>
                  <p:cond evt="onClick" delay="0">
                    <p:tgtEl>
                      <p:spTgt spid="112"/>
                    </p:tgtEl>
                  </p:cond>
                </p:stCondLst>
                <p:endSync evt="end" delay="0">
                  <p:rtn val="all"/>
                </p:endSync>
                <p:childTnLst>
                  <p:par>
                    <p:cTn id="154" fill="hold">
                      <p:stCondLst>
                        <p:cond delay="0"/>
                      </p:stCondLst>
                      <p:childTnLst>
                        <p:par>
                          <p:cTn id="155" fill="hold">
                            <p:stCondLst>
                              <p:cond delay="0"/>
                            </p:stCondLst>
                            <p:childTnLst>
                              <p:par>
                                <p:cTn id="156" presetID="18" presetClass="entr" presetSubtype="12" fill="hold" grpId="0" nodeType="clickEffect">
                                  <p:stCondLst>
                                    <p:cond delay="0"/>
                                  </p:stCondLst>
                                  <p:childTnLst>
                                    <p:set>
                                      <p:cBhvr>
                                        <p:cTn id="157" dur="1" fill="hold">
                                          <p:stCondLst>
                                            <p:cond delay="0"/>
                                          </p:stCondLst>
                                        </p:cTn>
                                        <p:tgtEl>
                                          <p:spTgt spid="178"/>
                                        </p:tgtEl>
                                        <p:attrNameLst>
                                          <p:attrName>style.visibility</p:attrName>
                                        </p:attrNameLst>
                                      </p:cBhvr>
                                      <p:to>
                                        <p:strVal val="visible"/>
                                      </p:to>
                                    </p:set>
                                    <p:animEffect transition="in" filter="strips(downLeft)">
                                      <p:cBhvr>
                                        <p:cTn id="158" dur="2000"/>
                                        <p:tgtEl>
                                          <p:spTgt spid="178"/>
                                        </p:tgtEl>
                                      </p:cBhvr>
                                    </p:animEffect>
                                  </p:childTnLst>
                                  <p:subTnLst>
                                    <p:audio>
                                      <p:cMediaNode>
                                        <p:cTn display="0" masterRel="sameClick">
                                          <p:stCondLst>
                                            <p:cond evt="begin" delay="0">
                                              <p:tn val="15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2"/>
                  </p:tgtEl>
                </p:cond>
              </p:nextCondLst>
            </p:seq>
            <p:seq concurrent="1" nextAc="seek">
              <p:cTn id="159" restart="whenNotActive" fill="hold" evtFilter="cancelBubble" nodeType="interactiveSeq">
                <p:stCondLst>
                  <p:cond evt="onClick" delay="0">
                    <p:tgtEl>
                      <p:spTgt spid="118"/>
                    </p:tgtEl>
                  </p:cond>
                </p:stCondLst>
                <p:endSync evt="end" delay="0">
                  <p:rtn val="all"/>
                </p:endSync>
                <p:childTnLst>
                  <p:par>
                    <p:cTn id="160" fill="hold">
                      <p:stCondLst>
                        <p:cond delay="0"/>
                      </p:stCondLst>
                      <p:childTnLst>
                        <p:par>
                          <p:cTn id="161" fill="hold">
                            <p:stCondLst>
                              <p:cond delay="0"/>
                            </p:stCondLst>
                            <p:childTnLst>
                              <p:par>
                                <p:cTn id="162" presetID="18" presetClass="entr" presetSubtype="12" fill="hold" grpId="0" nodeType="clickEffect">
                                  <p:stCondLst>
                                    <p:cond delay="0"/>
                                  </p:stCondLst>
                                  <p:childTnLst>
                                    <p:set>
                                      <p:cBhvr>
                                        <p:cTn id="163" dur="1" fill="hold">
                                          <p:stCondLst>
                                            <p:cond delay="0"/>
                                          </p:stCondLst>
                                        </p:cTn>
                                        <p:tgtEl>
                                          <p:spTgt spid="180"/>
                                        </p:tgtEl>
                                        <p:attrNameLst>
                                          <p:attrName>style.visibility</p:attrName>
                                        </p:attrNameLst>
                                      </p:cBhvr>
                                      <p:to>
                                        <p:strVal val="visible"/>
                                      </p:to>
                                    </p:set>
                                    <p:animEffect transition="in" filter="strips(downLeft)">
                                      <p:cBhvr>
                                        <p:cTn id="164" dur="2000"/>
                                        <p:tgtEl>
                                          <p:spTgt spid="180"/>
                                        </p:tgtEl>
                                      </p:cBhvr>
                                    </p:animEffect>
                                  </p:childTnLst>
                                  <p:subTnLst>
                                    <p:audio>
                                      <p:cMediaNode>
                                        <p:cTn display="0" masterRel="sameClick">
                                          <p:stCondLst>
                                            <p:cond evt="begin" delay="0">
                                              <p:tn val="16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8"/>
                  </p:tgtEl>
                </p:cond>
              </p:nextCondLst>
            </p:seq>
            <p:seq concurrent="1" nextAc="seek">
              <p:cTn id="165" restart="whenNotActive" fill="hold" evtFilter="cancelBubble" nodeType="interactiveSeq">
                <p:stCondLst>
                  <p:cond evt="onClick" delay="0">
                    <p:tgtEl>
                      <p:spTgt spid="115"/>
                    </p:tgtEl>
                  </p:cond>
                </p:stCondLst>
                <p:endSync evt="end" delay="0">
                  <p:rtn val="all"/>
                </p:endSync>
                <p:childTnLst>
                  <p:par>
                    <p:cTn id="166" fill="hold">
                      <p:stCondLst>
                        <p:cond delay="0"/>
                      </p:stCondLst>
                      <p:childTnLst>
                        <p:par>
                          <p:cTn id="167" fill="hold">
                            <p:stCondLst>
                              <p:cond delay="0"/>
                            </p:stCondLst>
                            <p:childTnLst>
                              <p:par>
                                <p:cTn id="168" presetID="18" presetClass="entr" presetSubtype="12" fill="hold" grpId="0" nodeType="clickEffect">
                                  <p:stCondLst>
                                    <p:cond delay="0"/>
                                  </p:stCondLst>
                                  <p:childTnLst>
                                    <p:set>
                                      <p:cBhvr>
                                        <p:cTn id="169" dur="1" fill="hold">
                                          <p:stCondLst>
                                            <p:cond delay="0"/>
                                          </p:stCondLst>
                                        </p:cTn>
                                        <p:tgtEl>
                                          <p:spTgt spid="181"/>
                                        </p:tgtEl>
                                        <p:attrNameLst>
                                          <p:attrName>style.visibility</p:attrName>
                                        </p:attrNameLst>
                                      </p:cBhvr>
                                      <p:to>
                                        <p:strVal val="visible"/>
                                      </p:to>
                                    </p:set>
                                    <p:animEffect transition="in" filter="strips(downLeft)">
                                      <p:cBhvr>
                                        <p:cTn id="170" dur="2000"/>
                                        <p:tgtEl>
                                          <p:spTgt spid="181"/>
                                        </p:tgtEl>
                                      </p:cBhvr>
                                    </p:animEffect>
                                  </p:childTnLst>
                                  <p:subTnLst>
                                    <p:audio>
                                      <p:cMediaNode>
                                        <p:cTn display="0" masterRel="sameClick">
                                          <p:stCondLst>
                                            <p:cond evt="begin" delay="0">
                                              <p:tn val="168"/>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5"/>
                  </p:tgtEl>
                </p:cond>
              </p:nextCondLst>
            </p:seq>
            <p:seq concurrent="1" nextAc="seek">
              <p:cTn id="171" restart="whenNotActive" fill="hold" evtFilter="cancelBubble" nodeType="interactiveSeq">
                <p:stCondLst>
                  <p:cond evt="onClick" delay="0">
                    <p:tgtEl>
                      <p:spTgt spid="131"/>
                    </p:tgtEl>
                  </p:cond>
                </p:stCondLst>
                <p:endSync evt="end" delay="0">
                  <p:rtn val="all"/>
                </p:endSync>
                <p:childTnLst>
                  <p:par>
                    <p:cTn id="172" fill="hold">
                      <p:stCondLst>
                        <p:cond delay="0"/>
                      </p:stCondLst>
                      <p:childTnLst>
                        <p:par>
                          <p:cTn id="173" fill="hold">
                            <p:stCondLst>
                              <p:cond delay="0"/>
                            </p:stCondLst>
                            <p:childTnLst>
                              <p:par>
                                <p:cTn id="174" presetID="18" presetClass="entr" presetSubtype="12" fill="hold" grpId="0" nodeType="clickEffect">
                                  <p:stCondLst>
                                    <p:cond delay="0"/>
                                  </p:stCondLst>
                                  <p:childTnLst>
                                    <p:set>
                                      <p:cBhvr>
                                        <p:cTn id="175" dur="1" fill="hold">
                                          <p:stCondLst>
                                            <p:cond delay="0"/>
                                          </p:stCondLst>
                                        </p:cTn>
                                        <p:tgtEl>
                                          <p:spTgt spid="182"/>
                                        </p:tgtEl>
                                        <p:attrNameLst>
                                          <p:attrName>style.visibility</p:attrName>
                                        </p:attrNameLst>
                                      </p:cBhvr>
                                      <p:to>
                                        <p:strVal val="visible"/>
                                      </p:to>
                                    </p:set>
                                    <p:animEffect transition="in" filter="strips(downLeft)">
                                      <p:cBhvr>
                                        <p:cTn id="176" dur="2000"/>
                                        <p:tgtEl>
                                          <p:spTgt spid="182"/>
                                        </p:tgtEl>
                                      </p:cBhvr>
                                    </p:animEffect>
                                  </p:childTnLst>
                                  <p:subTnLst>
                                    <p:audio>
                                      <p:cMediaNode>
                                        <p:cTn display="0" masterRel="sameClick">
                                          <p:stCondLst>
                                            <p:cond evt="begin" delay="0">
                                              <p:tn val="174"/>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31"/>
                  </p:tgtEl>
                </p:cond>
              </p:nextCondLst>
            </p:seq>
          </p:childTnLst>
        </p:cTn>
      </p:par>
    </p:tnLst>
    <p:bldLst>
      <p:bldP spid="101" grpId="0"/>
      <p:bldP spid="102" grpId="0"/>
      <p:bldP spid="103" grpId="0"/>
      <p:bldP spid="104" grpId="0"/>
      <p:bldP spid="105" grpId="0"/>
      <p:bldP spid="106" grpId="0"/>
      <p:bldP spid="107" grpId="0"/>
      <p:bldP spid="108" grpId="0"/>
      <p:bldP spid="109" grpId="0"/>
      <p:bldP spid="110" grpId="0"/>
      <p:bldP spid="111" grpId="0"/>
      <p:bldP spid="113" grpId="0"/>
      <p:bldP spid="114" grpId="0"/>
      <p:bldP spid="116" grpId="0"/>
      <p:bldP spid="117" grpId="0"/>
      <p:bldP spid="119" grpId="0"/>
      <p:bldP spid="120" grpId="0"/>
      <p:bldP spid="121" grpId="0"/>
      <p:bldP spid="122" grpId="0"/>
      <p:bldP spid="124" grpId="0"/>
      <p:bldP spid="125" grpId="0"/>
      <p:bldP spid="126" grpId="0"/>
      <p:bldP spid="127" grpId="0"/>
      <p:bldP spid="128" grpId="0"/>
      <p:bldP spid="129" grpId="0"/>
      <p:bldP spid="130" grpId="0"/>
      <p:bldP spid="132" grpId="0"/>
      <p:bldP spid="133" grpId="0"/>
      <p:bldP spid="134" grpId="0"/>
      <p:bldP spid="135" grpId="0" animBg="1"/>
      <p:bldP spid="178" grpId="0"/>
      <p:bldP spid="180" grpId="0"/>
      <p:bldP spid="181" grpId="0"/>
      <p:bldP spid="1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Часть цветка из нижней утолщённой части которой, </a:t>
            </a:r>
            <a:r>
              <a:rPr lang="ru-RU" sz="2800" b="1" smtClean="0">
                <a:solidFill>
                  <a:schemeClr val="tx2"/>
                </a:solidFill>
                <a:latin typeface="Times New Roman" pitchFamily="18" charset="0"/>
                <a:cs typeface="Times New Roman" pitchFamily="18" charset="0"/>
              </a:rPr>
              <a:t>образуется плод.</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67" name="TextBox 166"/>
          <p:cNvSpPr txBox="1"/>
          <p:nvPr/>
        </p:nvSpPr>
        <p:spPr>
          <a:xfrm>
            <a:off x="1357290"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68" name="TextBox 167"/>
          <p:cNvSpPr txBox="1"/>
          <p:nvPr/>
        </p:nvSpPr>
        <p:spPr>
          <a:xfrm>
            <a:off x="1785918" y="107154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69" name="TextBox 168"/>
          <p:cNvSpPr txBox="1"/>
          <p:nvPr/>
        </p:nvSpPr>
        <p:spPr>
          <a:xfrm>
            <a:off x="2214546"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70" name="TextBox 169"/>
          <p:cNvSpPr txBox="1"/>
          <p:nvPr/>
        </p:nvSpPr>
        <p:spPr>
          <a:xfrm>
            <a:off x="2643174" y="1071546"/>
            <a:ext cx="38985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1" name="TextBox 170"/>
          <p:cNvSpPr txBox="1"/>
          <p:nvPr/>
        </p:nvSpPr>
        <p:spPr>
          <a:xfrm>
            <a:off x="3071802"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72" name="TextBox 171"/>
          <p:cNvSpPr txBox="1"/>
          <p:nvPr/>
        </p:nvSpPr>
        <p:spPr>
          <a:xfrm>
            <a:off x="3929058"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3" name="TextBox 172"/>
          <p:cNvSpPr txBox="1"/>
          <p:nvPr/>
        </p:nvSpPr>
        <p:spPr>
          <a:xfrm>
            <a:off x="4357686" y="1071546"/>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74" name="TextBox 173"/>
          <p:cNvSpPr txBox="1"/>
          <p:nvPr/>
        </p:nvSpPr>
        <p:spPr>
          <a:xfrm>
            <a:off x="2214546" y="1928802"/>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5" name="TextBox 174"/>
          <p:cNvSpPr txBox="1"/>
          <p:nvPr/>
        </p:nvSpPr>
        <p:spPr>
          <a:xfrm>
            <a:off x="2571736" y="1928802"/>
            <a:ext cx="47481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М</a:t>
            </a:r>
            <a:endParaRPr lang="ru-RU" sz="2400" b="1" dirty="0">
              <a:latin typeface="Times New Roman" pitchFamily="18" charset="0"/>
              <a:cs typeface="Times New Roman" pitchFamily="18" charset="0"/>
            </a:endParaRPr>
          </a:p>
        </p:txBody>
      </p:sp>
      <p:sp>
        <p:nvSpPr>
          <p:cNvPr id="176" name="TextBox 175"/>
          <p:cNvSpPr txBox="1"/>
          <p:nvPr/>
        </p:nvSpPr>
        <p:spPr>
          <a:xfrm>
            <a:off x="307180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7" name="TextBox 176"/>
          <p:cNvSpPr txBox="1"/>
          <p:nvPr/>
        </p:nvSpPr>
        <p:spPr>
          <a:xfrm>
            <a:off x="3929058"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9" name="TextBox 178"/>
          <p:cNvSpPr txBox="1"/>
          <p:nvPr/>
        </p:nvSpPr>
        <p:spPr>
          <a:xfrm>
            <a:off x="4786314"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8" name="TextBox 177"/>
          <p:cNvSpPr txBox="1"/>
          <p:nvPr/>
        </p:nvSpPr>
        <p:spPr>
          <a:xfrm>
            <a:off x="500034"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80" name="TextBox 179"/>
          <p:cNvSpPr txBox="1"/>
          <p:nvPr/>
        </p:nvSpPr>
        <p:spPr>
          <a:xfrm>
            <a:off x="1357290" y="2786058"/>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81" name="TextBox 180"/>
          <p:cNvSpPr txBox="1"/>
          <p:nvPr/>
        </p:nvSpPr>
        <p:spPr>
          <a:xfrm>
            <a:off x="2214546"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82" name="TextBox 181"/>
          <p:cNvSpPr txBox="1"/>
          <p:nvPr/>
        </p:nvSpPr>
        <p:spPr>
          <a:xfrm>
            <a:off x="2643174" y="2786058"/>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83" name="TextBox 182"/>
          <p:cNvSpPr txBox="1"/>
          <p:nvPr/>
        </p:nvSpPr>
        <p:spPr>
          <a:xfrm>
            <a:off x="3500430"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84" name="TextBox 183"/>
          <p:cNvSpPr txBox="1"/>
          <p:nvPr/>
        </p:nvSpPr>
        <p:spPr>
          <a:xfrm>
            <a:off x="392905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85" name="TextBox 184"/>
          <p:cNvSpPr txBox="1"/>
          <p:nvPr/>
        </p:nvSpPr>
        <p:spPr>
          <a:xfrm>
            <a:off x="4786314"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86" name="TextBox 185"/>
          <p:cNvSpPr txBox="1"/>
          <p:nvPr/>
        </p:nvSpPr>
        <p:spPr>
          <a:xfrm>
            <a:off x="521494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pic>
        <p:nvPicPr>
          <p:cNvPr id="187"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0358009">
            <a:off x="2963165" y="2679141"/>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2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2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3" restart="whenNotActive" fill="hold" evtFilter="cancelBubble" nodeType="interactiveSeq">
                <p:stCondLst>
                  <p:cond evt="onClick" delay="0">
                    <p:tgtEl>
                      <p:spTgt spid="122"/>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2"/>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48" restart="whenNotActive" fill="hold" evtFilter="cancelBubble" nodeType="interactiveSeq">
                <p:stCondLst>
                  <p:cond evt="onClick" delay="0">
                    <p:tgtEl>
                      <p:spTgt spid="124"/>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4"/>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3" restart="whenNotActive" fill="hold" evtFilter="cancelBubble" nodeType="interactiveSeq">
                <p:stCondLst>
                  <p:cond evt="onClick" delay="0">
                    <p:tgtEl>
                      <p:spTgt spid="125"/>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5"/>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58" restart="whenNotActive" fill="hold" evtFilter="cancelBubble" nodeType="interactiveSeq">
                <p:stCondLst>
                  <p:cond evt="onClick" delay="0">
                    <p:tgtEl>
                      <p:spTgt spid="127"/>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7"/>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3" restart="whenNotActive" fill="hold" evtFilter="cancelBubble" nodeType="interactiveSeq">
                <p:stCondLst>
                  <p:cond evt="onClick" delay="0">
                    <p:tgtEl>
                      <p:spTgt spid="128"/>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8"/>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68" restart="whenNotActive" fill="hold" evtFilter="cancelBubble" nodeType="interactiveSeq">
                <p:stCondLst>
                  <p:cond evt="onClick" delay="0">
                    <p:tgtEl>
                      <p:spTgt spid="129"/>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9"/>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3" restart="whenNotActive" fill="hold" evtFilter="cancelBubble" nodeType="interactiveSeq">
                <p:stCondLst>
                  <p:cond evt="onClick" delay="0">
                    <p:tgtEl>
                      <p:spTgt spid="132"/>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32"/>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78" restart="whenNotActive" fill="hold" evtFilter="cancelBubble" nodeType="interactiveSeq">
                <p:stCondLst>
                  <p:cond evt="onClick" delay="0">
                    <p:tgtEl>
                      <p:spTgt spid="133"/>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3"/>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3" restart="whenNotActive" fill="hold" evtFilter="cancelBubble" nodeType="interactiveSeq">
                <p:stCondLst>
                  <p:cond evt="onClick" delay="0">
                    <p:tgtEl>
                      <p:spTgt spid="102"/>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02"/>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88" restart="whenNotActive" fill="hold" evtFilter="cancelBubble" nodeType="interactiveSeq">
                <p:stCondLst>
                  <p:cond evt="onClick" delay="0">
                    <p:tgtEl>
                      <p:spTgt spid="119"/>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19"/>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93" restart="whenNotActive" fill="hold" evtFilter="cancelBubble" nodeType="interactiveSeq">
                <p:stCondLst>
                  <p:cond evt="onClick" delay="0">
                    <p:tgtEl>
                      <p:spTgt spid="130"/>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30"/>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98" restart="whenNotActive" fill="hold" evtFilter="cancelBubble" nodeType="interactiveSeq">
                <p:stCondLst>
                  <p:cond evt="onClick" delay="0">
                    <p:tgtEl>
                      <p:spTgt spid="126"/>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26"/>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103" restart="whenNotActive" fill="hold" evtFilter="cancelBubble" nodeType="interactiveSeq">
                <p:stCondLst>
                  <p:cond evt="onClick" delay="0">
                    <p:tgtEl>
                      <p:spTgt spid="101"/>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01"/>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08" restart="whenNotActive" fill="hold" evtFilter="cancelBubble" nodeType="interactiveSeq">
                <p:stCondLst>
                  <p:cond evt="onClick" delay="0">
                    <p:tgtEl>
                      <p:spTgt spid="113"/>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13"/>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seq concurrent="1" nextAc="seek">
              <p:cTn id="113" restart="whenNotActive" fill="hold" evtFilter="cancelBubble" nodeType="interactiveSeq">
                <p:stCondLst>
                  <p:cond evt="onClick" delay="0">
                    <p:tgtEl>
                      <p:spTgt spid="105"/>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05"/>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18" restart="whenNotActive" fill="hold" evtFilter="cancelBubble" nodeType="interactiveSeq">
                <p:stCondLst>
                  <p:cond evt="onClick" delay="0">
                    <p:tgtEl>
                      <p:spTgt spid="114"/>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14"/>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123" restart="whenNotActive" fill="hold" evtFilter="cancelBubble" nodeType="interactiveSeq">
                <p:stCondLst>
                  <p:cond evt="onClick" delay="0">
                    <p:tgtEl>
                      <p:spTgt spid="134"/>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34"/>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28" restart="whenNotActive" fill="hold" evtFilter="cancelBubble" nodeType="interactiveSeq">
                <p:stCondLst>
                  <p:cond evt="onClick" delay="0">
                    <p:tgtEl>
                      <p:spTgt spid="116"/>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16"/>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6"/>
                  </p:tgtEl>
                </p:cond>
              </p:nextCondLst>
            </p:seq>
            <p:seq concurrent="1" nextAc="seek">
              <p:cTn id="133" restart="whenNotActive" fill="hold" evtFilter="cancelBubble" nodeType="interactiveSeq">
                <p:stCondLst>
                  <p:cond evt="onClick" delay="0">
                    <p:tgtEl>
                      <p:spTgt spid="112"/>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12"/>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38" restart="whenNotActive" fill="hold" evtFilter="cancelBubble" nodeType="interactiveSeq">
                <p:stCondLst>
                  <p:cond evt="onClick" delay="0">
                    <p:tgtEl>
                      <p:spTgt spid="118"/>
                    </p:tgtEl>
                  </p:cond>
                </p:stCondLst>
                <p:endSync evt="end" delay="0">
                  <p:rtn val="all"/>
                </p:endSync>
                <p:childTnLst>
                  <p:par>
                    <p:cTn id="139" fill="hold">
                      <p:stCondLst>
                        <p:cond delay="0"/>
                      </p:stCondLst>
                      <p:childTnLst>
                        <p:par>
                          <p:cTn id="140" fill="hold">
                            <p:stCondLst>
                              <p:cond delay="0"/>
                            </p:stCondLst>
                            <p:childTnLst>
                              <p:par>
                                <p:cTn id="141" presetID="8" presetClass="emph" presetSubtype="0" fill="hold" grpId="0" nodeType="clickEffect">
                                  <p:stCondLst>
                                    <p:cond delay="0"/>
                                  </p:stCondLst>
                                  <p:childTnLst>
                                    <p:animRot by="21600000">
                                      <p:cBhvr>
                                        <p:cTn id="142" dur="2000" fill="hold"/>
                                        <p:tgtEl>
                                          <p:spTgt spid="118"/>
                                        </p:tgtEl>
                                        <p:attrNameLst>
                                          <p:attrName>r</p:attrName>
                                        </p:attrNameLst>
                                      </p:cBhvr>
                                    </p:animRot>
                                  </p:childTnLst>
                                  <p:subTnLst>
                                    <p:audio>
                                      <p:cMediaNode>
                                        <p:cTn display="0" masterRel="sameClick">
                                          <p:stCondLst>
                                            <p:cond evt="begin" delay="0">
                                              <p:tn val="1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43" restart="whenNotActive" fill="hold" evtFilter="cancelBubble" nodeType="interactiveSeq">
                <p:stCondLst>
                  <p:cond evt="onClick" delay="0">
                    <p:tgtEl>
                      <p:spTgt spid="115"/>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grpId="0" nodeType="clickEffect">
                                  <p:stCondLst>
                                    <p:cond delay="0"/>
                                  </p:stCondLst>
                                  <p:childTnLst>
                                    <p:animRot by="21600000">
                                      <p:cBhvr>
                                        <p:cTn id="147" dur="2000" fill="hold"/>
                                        <p:tgtEl>
                                          <p:spTgt spid="115"/>
                                        </p:tgtEl>
                                        <p:attrNameLst>
                                          <p:attrName>r</p:attrName>
                                        </p:attrNameLst>
                                      </p:cBhvr>
                                    </p:animRot>
                                  </p:childTnLst>
                                  <p:subTnLst>
                                    <p:audio>
                                      <p:cMediaNode>
                                        <p:cTn display="0" masterRel="sameClick">
                                          <p:stCondLst>
                                            <p:cond evt="begin" delay="0">
                                              <p:tn val="1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148" restart="whenNotActive" fill="hold" evtFilter="cancelBubble" nodeType="interactiveSeq">
                <p:stCondLst>
                  <p:cond evt="onClick" delay="0">
                    <p:tgtEl>
                      <p:spTgt spid="131"/>
                    </p:tgtEl>
                  </p:cond>
                </p:stCondLst>
                <p:endSync evt="end" delay="0">
                  <p:rtn val="all"/>
                </p:endSync>
                <p:childTnLst>
                  <p:par>
                    <p:cTn id="149" fill="hold">
                      <p:stCondLst>
                        <p:cond delay="0"/>
                      </p:stCondLst>
                      <p:childTnLst>
                        <p:par>
                          <p:cTn id="150" fill="hold">
                            <p:stCondLst>
                              <p:cond delay="0"/>
                            </p:stCondLst>
                            <p:childTnLst>
                              <p:par>
                                <p:cTn id="151" presetID="8" presetClass="emph" presetSubtype="0" fill="hold" grpId="0" nodeType="clickEffect">
                                  <p:stCondLst>
                                    <p:cond delay="0"/>
                                  </p:stCondLst>
                                  <p:childTnLst>
                                    <p:animRot by="21600000">
                                      <p:cBhvr>
                                        <p:cTn id="152" dur="2000" fill="hold"/>
                                        <p:tgtEl>
                                          <p:spTgt spid="131"/>
                                        </p:tgtEl>
                                        <p:attrNameLst>
                                          <p:attrName>r</p:attrName>
                                        </p:attrNameLst>
                                      </p:cBhvr>
                                    </p:animRot>
                                  </p:childTnLst>
                                  <p:subTnLst>
                                    <p:audio>
                                      <p:cMediaNode>
                                        <p:cTn display="0" masterRel="sameClick">
                                          <p:stCondLst>
                                            <p:cond evt="begin" delay="0">
                                              <p:tn val="1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53" restart="whenNotActive" fill="hold" evtFilter="cancelBubble" nodeType="interactiveSeq">
                <p:stCondLst>
                  <p:cond evt="onClick" delay="0">
                    <p:tgtEl>
                      <p:spTgt spid="117"/>
                    </p:tgtEl>
                  </p:cond>
                </p:stCondLst>
                <p:endSync evt="end" delay="0">
                  <p:rtn val="all"/>
                </p:endSync>
                <p:childTnLst>
                  <p:par>
                    <p:cTn id="154" fill="hold">
                      <p:stCondLst>
                        <p:cond delay="0"/>
                      </p:stCondLst>
                      <p:childTnLst>
                        <p:par>
                          <p:cTn id="155" fill="hold">
                            <p:stCondLst>
                              <p:cond delay="0"/>
                            </p:stCondLst>
                            <p:childTnLst>
                              <p:par>
                                <p:cTn id="156" presetID="18" presetClass="entr" presetSubtype="12" fill="hold" grpId="0" nodeType="clickEffect">
                                  <p:stCondLst>
                                    <p:cond delay="0"/>
                                  </p:stCondLst>
                                  <p:childTnLst>
                                    <p:set>
                                      <p:cBhvr>
                                        <p:cTn id="157" dur="1" fill="hold">
                                          <p:stCondLst>
                                            <p:cond delay="0"/>
                                          </p:stCondLst>
                                        </p:cTn>
                                        <p:tgtEl>
                                          <p:spTgt spid="183"/>
                                        </p:tgtEl>
                                        <p:attrNameLst>
                                          <p:attrName>style.visibility</p:attrName>
                                        </p:attrNameLst>
                                      </p:cBhvr>
                                      <p:to>
                                        <p:strVal val="visible"/>
                                      </p:to>
                                    </p:set>
                                    <p:animEffect transition="in" filter="strips(downLeft)">
                                      <p:cBhvr>
                                        <p:cTn id="158" dur="2000"/>
                                        <p:tgtEl>
                                          <p:spTgt spid="183"/>
                                        </p:tgtEl>
                                      </p:cBhvr>
                                    </p:animEffect>
                                  </p:childTnLst>
                                  <p:subTnLst>
                                    <p:audio>
                                      <p:cMediaNode>
                                        <p:cTn display="0" masterRel="sameClick">
                                          <p:stCondLst>
                                            <p:cond evt="begin" delay="0">
                                              <p:tn val="15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7"/>
                  </p:tgtEl>
                </p:cond>
              </p:nextCondLst>
            </p:seq>
            <p:seq concurrent="1" nextAc="seek">
              <p:cTn id="159" restart="whenNotActive" fill="hold" evtFilter="cancelBubble" nodeType="interactiveSeq">
                <p:stCondLst>
                  <p:cond evt="onClick" delay="0">
                    <p:tgtEl>
                      <p:spTgt spid="106"/>
                    </p:tgtEl>
                  </p:cond>
                </p:stCondLst>
                <p:endSync evt="end" delay="0">
                  <p:rtn val="all"/>
                </p:endSync>
                <p:childTnLst>
                  <p:par>
                    <p:cTn id="160" fill="hold">
                      <p:stCondLst>
                        <p:cond delay="0"/>
                      </p:stCondLst>
                      <p:childTnLst>
                        <p:par>
                          <p:cTn id="161" fill="hold">
                            <p:stCondLst>
                              <p:cond delay="0"/>
                            </p:stCondLst>
                            <p:childTnLst>
                              <p:par>
                                <p:cTn id="162" presetID="18" presetClass="entr" presetSubtype="12" fill="hold" grpId="0" nodeType="clickEffect">
                                  <p:stCondLst>
                                    <p:cond delay="0"/>
                                  </p:stCondLst>
                                  <p:childTnLst>
                                    <p:set>
                                      <p:cBhvr>
                                        <p:cTn id="163" dur="1" fill="hold">
                                          <p:stCondLst>
                                            <p:cond delay="0"/>
                                          </p:stCondLst>
                                        </p:cTn>
                                        <p:tgtEl>
                                          <p:spTgt spid="184"/>
                                        </p:tgtEl>
                                        <p:attrNameLst>
                                          <p:attrName>style.visibility</p:attrName>
                                        </p:attrNameLst>
                                      </p:cBhvr>
                                      <p:to>
                                        <p:strVal val="visible"/>
                                      </p:to>
                                    </p:set>
                                    <p:animEffect transition="in" filter="strips(downLeft)">
                                      <p:cBhvr>
                                        <p:cTn id="164" dur="2000"/>
                                        <p:tgtEl>
                                          <p:spTgt spid="184"/>
                                        </p:tgtEl>
                                      </p:cBhvr>
                                    </p:animEffect>
                                  </p:childTnLst>
                                  <p:subTnLst>
                                    <p:audio>
                                      <p:cMediaNode>
                                        <p:cTn display="0" masterRel="sameClick">
                                          <p:stCondLst>
                                            <p:cond evt="begin" delay="0">
                                              <p:tn val="16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6"/>
                  </p:tgtEl>
                </p:cond>
              </p:nextCondLst>
            </p:seq>
            <p:seq concurrent="1" nextAc="seek">
              <p:cTn id="165" restart="whenNotActive" fill="hold" evtFilter="cancelBubble" nodeType="interactiveSeq">
                <p:stCondLst>
                  <p:cond evt="onClick" delay="0">
                    <p:tgtEl>
                      <p:spTgt spid="120"/>
                    </p:tgtEl>
                  </p:cond>
                </p:stCondLst>
                <p:endSync evt="end" delay="0">
                  <p:rtn val="all"/>
                </p:endSync>
                <p:childTnLst>
                  <p:par>
                    <p:cTn id="166" fill="hold">
                      <p:stCondLst>
                        <p:cond delay="0"/>
                      </p:stCondLst>
                      <p:childTnLst>
                        <p:par>
                          <p:cTn id="167" fill="hold">
                            <p:stCondLst>
                              <p:cond delay="0"/>
                            </p:stCondLst>
                            <p:childTnLst>
                              <p:par>
                                <p:cTn id="168" presetID="18" presetClass="entr" presetSubtype="12" fill="hold" grpId="0" nodeType="clickEffect">
                                  <p:stCondLst>
                                    <p:cond delay="0"/>
                                  </p:stCondLst>
                                  <p:childTnLst>
                                    <p:set>
                                      <p:cBhvr>
                                        <p:cTn id="169" dur="1" fill="hold">
                                          <p:stCondLst>
                                            <p:cond delay="0"/>
                                          </p:stCondLst>
                                        </p:cTn>
                                        <p:tgtEl>
                                          <p:spTgt spid="185"/>
                                        </p:tgtEl>
                                        <p:attrNameLst>
                                          <p:attrName>style.visibility</p:attrName>
                                        </p:attrNameLst>
                                      </p:cBhvr>
                                      <p:to>
                                        <p:strVal val="visible"/>
                                      </p:to>
                                    </p:set>
                                    <p:animEffect transition="in" filter="strips(downLeft)">
                                      <p:cBhvr>
                                        <p:cTn id="170" dur="2000"/>
                                        <p:tgtEl>
                                          <p:spTgt spid="185"/>
                                        </p:tgtEl>
                                      </p:cBhvr>
                                    </p:animEffect>
                                  </p:childTnLst>
                                  <p:subTnLst>
                                    <p:audio>
                                      <p:cMediaNode>
                                        <p:cTn display="0" masterRel="sameClick">
                                          <p:stCondLst>
                                            <p:cond evt="begin" delay="0">
                                              <p:tn val="168"/>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0"/>
                  </p:tgtEl>
                </p:cond>
              </p:nextCondLst>
            </p:seq>
            <p:seq concurrent="1" nextAc="seek">
              <p:cTn id="171" restart="whenNotActive" fill="hold" evtFilter="cancelBubble" nodeType="interactiveSeq">
                <p:stCondLst>
                  <p:cond evt="onClick" delay="0">
                    <p:tgtEl>
                      <p:spTgt spid="110"/>
                    </p:tgtEl>
                  </p:cond>
                </p:stCondLst>
                <p:endSync evt="end" delay="0">
                  <p:rtn val="all"/>
                </p:endSync>
                <p:childTnLst>
                  <p:par>
                    <p:cTn id="172" fill="hold">
                      <p:stCondLst>
                        <p:cond delay="0"/>
                      </p:stCondLst>
                      <p:childTnLst>
                        <p:par>
                          <p:cTn id="173" fill="hold">
                            <p:stCondLst>
                              <p:cond delay="0"/>
                            </p:stCondLst>
                            <p:childTnLst>
                              <p:par>
                                <p:cTn id="174" presetID="18" presetClass="entr" presetSubtype="12" fill="hold" grpId="0" nodeType="clickEffect">
                                  <p:stCondLst>
                                    <p:cond delay="0"/>
                                  </p:stCondLst>
                                  <p:childTnLst>
                                    <p:set>
                                      <p:cBhvr>
                                        <p:cTn id="175" dur="1" fill="hold">
                                          <p:stCondLst>
                                            <p:cond delay="0"/>
                                          </p:stCondLst>
                                        </p:cTn>
                                        <p:tgtEl>
                                          <p:spTgt spid="186"/>
                                        </p:tgtEl>
                                        <p:attrNameLst>
                                          <p:attrName>style.visibility</p:attrName>
                                        </p:attrNameLst>
                                      </p:cBhvr>
                                      <p:to>
                                        <p:strVal val="visible"/>
                                      </p:to>
                                    </p:set>
                                    <p:animEffect transition="in" filter="strips(downLeft)">
                                      <p:cBhvr>
                                        <p:cTn id="176" dur="2000"/>
                                        <p:tgtEl>
                                          <p:spTgt spid="186"/>
                                        </p:tgtEl>
                                      </p:cBhvr>
                                    </p:animEffect>
                                  </p:childTnLst>
                                  <p:subTnLst>
                                    <p:audio>
                                      <p:cMediaNode>
                                        <p:cTn display="0" masterRel="sameClick">
                                          <p:stCondLst>
                                            <p:cond evt="begin" delay="0">
                                              <p:tn val="174"/>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0"/>
                  </p:tgtEl>
                </p:cond>
              </p:nextCondLst>
            </p:seq>
          </p:childTnLst>
        </p:cTn>
      </p:par>
    </p:tnLst>
    <p:bldLst>
      <p:bldP spid="101" grpId="0"/>
      <p:bldP spid="102" grpId="0"/>
      <p:bldP spid="103" grpId="0"/>
      <p:bldP spid="104" grpId="0"/>
      <p:bldP spid="105" grpId="0"/>
      <p:bldP spid="107" grpId="0"/>
      <p:bldP spid="108" grpId="0"/>
      <p:bldP spid="109" grpId="0"/>
      <p:bldP spid="111" grpId="0"/>
      <p:bldP spid="112" grpId="0"/>
      <p:bldP spid="113" grpId="0"/>
      <p:bldP spid="114" grpId="0"/>
      <p:bldP spid="115" grpId="0"/>
      <p:bldP spid="116" grpId="0"/>
      <p:bldP spid="118" grpId="0"/>
      <p:bldP spid="119"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83" grpId="0"/>
      <p:bldP spid="184" grpId="0"/>
      <p:bldP spid="185" grpId="0"/>
      <p:bldP spid="1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0"/>
            <a:ext cx="3071802" cy="392906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Осеннее явление в жизни растений.</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67" name="TextBox 166"/>
          <p:cNvSpPr txBox="1"/>
          <p:nvPr/>
        </p:nvSpPr>
        <p:spPr>
          <a:xfrm>
            <a:off x="1357290"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68" name="TextBox 167"/>
          <p:cNvSpPr txBox="1"/>
          <p:nvPr/>
        </p:nvSpPr>
        <p:spPr>
          <a:xfrm>
            <a:off x="1785918" y="107154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69" name="TextBox 168"/>
          <p:cNvSpPr txBox="1"/>
          <p:nvPr/>
        </p:nvSpPr>
        <p:spPr>
          <a:xfrm>
            <a:off x="2214546"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70" name="TextBox 169"/>
          <p:cNvSpPr txBox="1"/>
          <p:nvPr/>
        </p:nvSpPr>
        <p:spPr>
          <a:xfrm>
            <a:off x="2643174" y="1071546"/>
            <a:ext cx="38985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1" name="TextBox 170"/>
          <p:cNvSpPr txBox="1"/>
          <p:nvPr/>
        </p:nvSpPr>
        <p:spPr>
          <a:xfrm>
            <a:off x="3071802"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72" name="TextBox 171"/>
          <p:cNvSpPr txBox="1"/>
          <p:nvPr/>
        </p:nvSpPr>
        <p:spPr>
          <a:xfrm>
            <a:off x="3929058"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3" name="TextBox 172"/>
          <p:cNvSpPr txBox="1"/>
          <p:nvPr/>
        </p:nvSpPr>
        <p:spPr>
          <a:xfrm>
            <a:off x="4357686" y="1071546"/>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74" name="TextBox 173"/>
          <p:cNvSpPr txBox="1"/>
          <p:nvPr/>
        </p:nvSpPr>
        <p:spPr>
          <a:xfrm>
            <a:off x="2214546" y="1928802"/>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5" name="TextBox 174"/>
          <p:cNvSpPr txBox="1"/>
          <p:nvPr/>
        </p:nvSpPr>
        <p:spPr>
          <a:xfrm>
            <a:off x="2571736" y="1928802"/>
            <a:ext cx="47481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М</a:t>
            </a:r>
            <a:endParaRPr lang="ru-RU" sz="2400" b="1" dirty="0">
              <a:latin typeface="Times New Roman" pitchFamily="18" charset="0"/>
              <a:cs typeface="Times New Roman" pitchFamily="18" charset="0"/>
            </a:endParaRPr>
          </a:p>
        </p:txBody>
      </p:sp>
      <p:sp>
        <p:nvSpPr>
          <p:cNvPr id="176" name="TextBox 175"/>
          <p:cNvSpPr txBox="1"/>
          <p:nvPr/>
        </p:nvSpPr>
        <p:spPr>
          <a:xfrm>
            <a:off x="307180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7" name="TextBox 176"/>
          <p:cNvSpPr txBox="1"/>
          <p:nvPr/>
        </p:nvSpPr>
        <p:spPr>
          <a:xfrm>
            <a:off x="3929058"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9" name="TextBox 178"/>
          <p:cNvSpPr txBox="1"/>
          <p:nvPr/>
        </p:nvSpPr>
        <p:spPr>
          <a:xfrm>
            <a:off x="4786314"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8" name="TextBox 177"/>
          <p:cNvSpPr txBox="1"/>
          <p:nvPr/>
        </p:nvSpPr>
        <p:spPr>
          <a:xfrm>
            <a:off x="500034"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80" name="TextBox 179"/>
          <p:cNvSpPr txBox="1"/>
          <p:nvPr/>
        </p:nvSpPr>
        <p:spPr>
          <a:xfrm>
            <a:off x="1357290" y="2786058"/>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81" name="TextBox 180"/>
          <p:cNvSpPr txBox="1"/>
          <p:nvPr/>
        </p:nvSpPr>
        <p:spPr>
          <a:xfrm>
            <a:off x="2214546"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82" name="TextBox 181"/>
          <p:cNvSpPr txBox="1"/>
          <p:nvPr/>
        </p:nvSpPr>
        <p:spPr>
          <a:xfrm>
            <a:off x="2643174" y="2786058"/>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83" name="TextBox 182"/>
          <p:cNvSpPr txBox="1"/>
          <p:nvPr/>
        </p:nvSpPr>
        <p:spPr>
          <a:xfrm>
            <a:off x="3500430"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84" name="TextBox 183"/>
          <p:cNvSpPr txBox="1"/>
          <p:nvPr/>
        </p:nvSpPr>
        <p:spPr>
          <a:xfrm>
            <a:off x="392905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85" name="TextBox 184"/>
          <p:cNvSpPr txBox="1"/>
          <p:nvPr/>
        </p:nvSpPr>
        <p:spPr>
          <a:xfrm>
            <a:off x="4786314"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86" name="TextBox 185"/>
          <p:cNvSpPr txBox="1"/>
          <p:nvPr/>
        </p:nvSpPr>
        <p:spPr>
          <a:xfrm>
            <a:off x="521494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87" name="TextBox 186"/>
          <p:cNvSpPr txBox="1"/>
          <p:nvPr/>
        </p:nvSpPr>
        <p:spPr>
          <a:xfrm>
            <a:off x="2214546" y="407194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88" name="TextBox 187"/>
          <p:cNvSpPr txBox="1"/>
          <p:nvPr/>
        </p:nvSpPr>
        <p:spPr>
          <a:xfrm>
            <a:off x="2643174" y="407194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89" name="TextBox 188"/>
          <p:cNvSpPr txBox="1"/>
          <p:nvPr/>
        </p:nvSpPr>
        <p:spPr>
          <a:xfrm>
            <a:off x="3071802" y="4071942"/>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90" name="TextBox 189"/>
          <p:cNvSpPr txBox="1"/>
          <p:nvPr/>
        </p:nvSpPr>
        <p:spPr>
          <a:xfrm>
            <a:off x="3500430" y="407194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91" name="TextBox 190"/>
          <p:cNvSpPr txBox="1"/>
          <p:nvPr/>
        </p:nvSpPr>
        <p:spPr>
          <a:xfrm>
            <a:off x="3929058" y="407194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92" name="TextBox 191"/>
          <p:cNvSpPr txBox="1"/>
          <p:nvPr/>
        </p:nvSpPr>
        <p:spPr>
          <a:xfrm>
            <a:off x="4357686" y="407194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93" name="TextBox 192"/>
          <p:cNvSpPr txBox="1"/>
          <p:nvPr/>
        </p:nvSpPr>
        <p:spPr>
          <a:xfrm>
            <a:off x="4786314"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pic>
        <p:nvPicPr>
          <p:cNvPr id="194"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0358009">
            <a:off x="1248653" y="3965025"/>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2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2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3" restart="whenNotActive" fill="hold" evtFilter="cancelBubble" nodeType="interactiveSeq">
                <p:stCondLst>
                  <p:cond evt="onClick" delay="0">
                    <p:tgtEl>
                      <p:spTgt spid="122"/>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2"/>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48" restart="whenNotActive" fill="hold" evtFilter="cancelBubble" nodeType="interactiveSeq">
                <p:stCondLst>
                  <p:cond evt="onClick" delay="0">
                    <p:tgtEl>
                      <p:spTgt spid="124"/>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4"/>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3" restart="whenNotActive" fill="hold" evtFilter="cancelBubble" nodeType="interactiveSeq">
                <p:stCondLst>
                  <p:cond evt="onClick" delay="0">
                    <p:tgtEl>
                      <p:spTgt spid="125"/>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5"/>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58" restart="whenNotActive" fill="hold" evtFilter="cancelBubble" nodeType="interactiveSeq">
                <p:stCondLst>
                  <p:cond evt="onClick" delay="0">
                    <p:tgtEl>
                      <p:spTgt spid="127"/>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7"/>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3" restart="whenNotActive" fill="hold" evtFilter="cancelBubble" nodeType="interactiveSeq">
                <p:stCondLst>
                  <p:cond evt="onClick" delay="0">
                    <p:tgtEl>
                      <p:spTgt spid="128"/>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8"/>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68" restart="whenNotActive" fill="hold" evtFilter="cancelBubble" nodeType="interactiveSeq">
                <p:stCondLst>
                  <p:cond evt="onClick" delay="0">
                    <p:tgtEl>
                      <p:spTgt spid="129"/>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9"/>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3" restart="whenNotActive" fill="hold" evtFilter="cancelBubble" nodeType="interactiveSeq">
                <p:stCondLst>
                  <p:cond evt="onClick" delay="0">
                    <p:tgtEl>
                      <p:spTgt spid="132"/>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32"/>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78" restart="whenNotActive" fill="hold" evtFilter="cancelBubble" nodeType="interactiveSeq">
                <p:stCondLst>
                  <p:cond evt="onClick" delay="0">
                    <p:tgtEl>
                      <p:spTgt spid="133"/>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3"/>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3" restart="whenNotActive" fill="hold" evtFilter="cancelBubble" nodeType="interactiveSeq">
                <p:stCondLst>
                  <p:cond evt="onClick" delay="0">
                    <p:tgtEl>
                      <p:spTgt spid="102"/>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02"/>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88" restart="whenNotActive" fill="hold" evtFilter="cancelBubble" nodeType="interactiveSeq">
                <p:stCondLst>
                  <p:cond evt="onClick" delay="0">
                    <p:tgtEl>
                      <p:spTgt spid="130"/>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30"/>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93" restart="whenNotActive" fill="hold" evtFilter="cancelBubble" nodeType="interactiveSeq">
                <p:stCondLst>
                  <p:cond evt="onClick" delay="0">
                    <p:tgtEl>
                      <p:spTgt spid="126"/>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26"/>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98" restart="whenNotActive" fill="hold" evtFilter="cancelBubble" nodeType="interactiveSeq">
                <p:stCondLst>
                  <p:cond evt="onClick" delay="0">
                    <p:tgtEl>
                      <p:spTgt spid="113"/>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13"/>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seq concurrent="1" nextAc="seek">
              <p:cTn id="103" restart="whenNotActive" fill="hold" evtFilter="cancelBubble" nodeType="interactiveSeq">
                <p:stCondLst>
                  <p:cond evt="onClick" delay="0">
                    <p:tgtEl>
                      <p:spTgt spid="114"/>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14"/>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108" restart="whenNotActive" fill="hold" evtFilter="cancelBubble" nodeType="interactiveSeq">
                <p:stCondLst>
                  <p:cond evt="onClick" delay="0">
                    <p:tgtEl>
                      <p:spTgt spid="134"/>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34"/>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13" restart="whenNotActive" fill="hold" evtFilter="cancelBubble" nodeType="interactiveSeq">
                <p:stCondLst>
                  <p:cond evt="onClick" delay="0">
                    <p:tgtEl>
                      <p:spTgt spid="112"/>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12"/>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18" restart="whenNotActive" fill="hold" evtFilter="cancelBubble" nodeType="interactiveSeq">
                <p:stCondLst>
                  <p:cond evt="onClick" delay="0">
                    <p:tgtEl>
                      <p:spTgt spid="118"/>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18"/>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23" restart="whenNotActive" fill="hold" evtFilter="cancelBubble" nodeType="interactiveSeq">
                <p:stCondLst>
                  <p:cond evt="onClick" delay="0">
                    <p:tgtEl>
                      <p:spTgt spid="115"/>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15"/>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128" restart="whenNotActive" fill="hold" evtFilter="cancelBubble" nodeType="interactiveSeq">
                <p:stCondLst>
                  <p:cond evt="onClick" delay="0">
                    <p:tgtEl>
                      <p:spTgt spid="131"/>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31"/>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33" restart="whenNotActive" fill="hold" evtFilter="cancelBubble" nodeType="interactiveSeq">
                <p:stCondLst>
                  <p:cond evt="onClick" delay="0">
                    <p:tgtEl>
                      <p:spTgt spid="106"/>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06"/>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6"/>
                  </p:tgtEl>
                </p:cond>
              </p:nextCondLst>
            </p:seq>
            <p:seq concurrent="1" nextAc="seek">
              <p:cTn id="138" restart="whenNotActive" fill="hold" evtFilter="cancelBubble" nodeType="interactiveSeq">
                <p:stCondLst>
                  <p:cond evt="onClick" delay="0">
                    <p:tgtEl>
                      <p:spTgt spid="110"/>
                    </p:tgtEl>
                  </p:cond>
                </p:stCondLst>
                <p:endSync evt="end" delay="0">
                  <p:rtn val="all"/>
                </p:endSync>
                <p:childTnLst>
                  <p:par>
                    <p:cTn id="139" fill="hold">
                      <p:stCondLst>
                        <p:cond delay="0"/>
                      </p:stCondLst>
                      <p:childTnLst>
                        <p:par>
                          <p:cTn id="140" fill="hold">
                            <p:stCondLst>
                              <p:cond delay="0"/>
                            </p:stCondLst>
                            <p:childTnLst>
                              <p:par>
                                <p:cTn id="141" presetID="18" presetClass="entr" presetSubtype="12" fill="hold" grpId="0" nodeType="clickEffect">
                                  <p:stCondLst>
                                    <p:cond delay="0"/>
                                  </p:stCondLst>
                                  <p:childTnLst>
                                    <p:set>
                                      <p:cBhvr>
                                        <p:cTn id="142" dur="1" fill="hold">
                                          <p:stCondLst>
                                            <p:cond delay="0"/>
                                          </p:stCondLst>
                                        </p:cTn>
                                        <p:tgtEl>
                                          <p:spTgt spid="187"/>
                                        </p:tgtEl>
                                        <p:attrNameLst>
                                          <p:attrName>style.visibility</p:attrName>
                                        </p:attrNameLst>
                                      </p:cBhvr>
                                      <p:to>
                                        <p:strVal val="visible"/>
                                      </p:to>
                                    </p:set>
                                    <p:animEffect transition="in" filter="strips(downLeft)">
                                      <p:cBhvr>
                                        <p:cTn id="143" dur="2000"/>
                                        <p:tgtEl>
                                          <p:spTgt spid="187"/>
                                        </p:tgtEl>
                                      </p:cBhvr>
                                    </p:animEffect>
                                  </p:childTnLst>
                                  <p:subTnLst>
                                    <p:audio>
                                      <p:cMediaNode>
                                        <p:cTn display="0" masterRel="sameClick">
                                          <p:stCondLst>
                                            <p:cond evt="begin" delay="0">
                                              <p:tn val="14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0"/>
                  </p:tgtEl>
                </p:cond>
              </p:nextCondLst>
            </p:seq>
            <p:seq concurrent="1" nextAc="seek">
              <p:cTn id="144" restart="whenNotActive" fill="hold" evtFilter="cancelBubble" nodeType="interactiveSeq">
                <p:stCondLst>
                  <p:cond evt="onClick" delay="0">
                    <p:tgtEl>
                      <p:spTgt spid="119"/>
                    </p:tgtEl>
                  </p:cond>
                </p:stCondLst>
                <p:endSync evt="end" delay="0">
                  <p:rtn val="all"/>
                </p:endSync>
                <p:childTnLst>
                  <p:par>
                    <p:cTn id="145" fill="hold">
                      <p:stCondLst>
                        <p:cond delay="0"/>
                      </p:stCondLst>
                      <p:childTnLst>
                        <p:par>
                          <p:cTn id="146" fill="hold">
                            <p:stCondLst>
                              <p:cond delay="0"/>
                            </p:stCondLst>
                            <p:childTnLst>
                              <p:par>
                                <p:cTn id="147" presetID="18" presetClass="entr" presetSubtype="12" fill="hold" grpId="0" nodeType="clickEffect">
                                  <p:stCondLst>
                                    <p:cond delay="0"/>
                                  </p:stCondLst>
                                  <p:childTnLst>
                                    <p:set>
                                      <p:cBhvr>
                                        <p:cTn id="148" dur="1" fill="hold">
                                          <p:stCondLst>
                                            <p:cond delay="0"/>
                                          </p:stCondLst>
                                        </p:cTn>
                                        <p:tgtEl>
                                          <p:spTgt spid="188"/>
                                        </p:tgtEl>
                                        <p:attrNameLst>
                                          <p:attrName>style.visibility</p:attrName>
                                        </p:attrNameLst>
                                      </p:cBhvr>
                                      <p:to>
                                        <p:strVal val="visible"/>
                                      </p:to>
                                    </p:set>
                                    <p:animEffect transition="in" filter="strips(downLeft)">
                                      <p:cBhvr>
                                        <p:cTn id="149" dur="2000"/>
                                        <p:tgtEl>
                                          <p:spTgt spid="188"/>
                                        </p:tgtEl>
                                      </p:cBhvr>
                                    </p:animEffect>
                                  </p:childTnLst>
                                  <p:subTnLst>
                                    <p:audio>
                                      <p:cMediaNode>
                                        <p:cTn display="0" masterRel="sameClick">
                                          <p:stCondLst>
                                            <p:cond evt="begin" delay="0">
                                              <p:tn val="14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9"/>
                  </p:tgtEl>
                </p:cond>
              </p:nextCondLst>
            </p:seq>
            <p:seq concurrent="1" nextAc="seek">
              <p:cTn id="150" restart="whenNotActive" fill="hold" evtFilter="cancelBubble" nodeType="interactiveSeq">
                <p:stCondLst>
                  <p:cond evt="onClick" delay="0">
                    <p:tgtEl>
                      <p:spTgt spid="120"/>
                    </p:tgtEl>
                  </p:cond>
                </p:stCondLst>
                <p:endSync evt="end" delay="0">
                  <p:rtn val="all"/>
                </p:endSync>
                <p:childTnLst>
                  <p:par>
                    <p:cTn id="151" fill="hold">
                      <p:stCondLst>
                        <p:cond delay="0"/>
                      </p:stCondLst>
                      <p:childTnLst>
                        <p:par>
                          <p:cTn id="152" fill="hold">
                            <p:stCondLst>
                              <p:cond delay="0"/>
                            </p:stCondLst>
                            <p:childTnLst>
                              <p:par>
                                <p:cTn id="153" presetID="18" presetClass="entr" presetSubtype="12" fill="hold" grpId="0" nodeType="clickEffect">
                                  <p:stCondLst>
                                    <p:cond delay="0"/>
                                  </p:stCondLst>
                                  <p:childTnLst>
                                    <p:set>
                                      <p:cBhvr>
                                        <p:cTn id="154" dur="1" fill="hold">
                                          <p:stCondLst>
                                            <p:cond delay="0"/>
                                          </p:stCondLst>
                                        </p:cTn>
                                        <p:tgtEl>
                                          <p:spTgt spid="189"/>
                                        </p:tgtEl>
                                        <p:attrNameLst>
                                          <p:attrName>style.visibility</p:attrName>
                                        </p:attrNameLst>
                                      </p:cBhvr>
                                      <p:to>
                                        <p:strVal val="visible"/>
                                      </p:to>
                                    </p:set>
                                    <p:animEffect transition="in" filter="strips(downLeft)">
                                      <p:cBhvr>
                                        <p:cTn id="155" dur="2000"/>
                                        <p:tgtEl>
                                          <p:spTgt spid="189"/>
                                        </p:tgtEl>
                                      </p:cBhvr>
                                    </p:animEffect>
                                  </p:childTnLst>
                                  <p:subTnLst>
                                    <p:audio>
                                      <p:cMediaNode>
                                        <p:cTn display="0" masterRel="sameClick">
                                          <p:stCondLst>
                                            <p:cond evt="begin" delay="0">
                                              <p:tn val="153"/>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0"/>
                  </p:tgtEl>
                </p:cond>
              </p:nextCondLst>
            </p:seq>
            <p:seq concurrent="1" nextAc="seek">
              <p:cTn id="156" restart="whenNotActive" fill="hold" evtFilter="cancelBubble" nodeType="interactiveSeq">
                <p:stCondLst>
                  <p:cond evt="onClick" delay="0">
                    <p:tgtEl>
                      <p:spTgt spid="116"/>
                    </p:tgtEl>
                  </p:cond>
                </p:stCondLst>
                <p:endSync evt="end" delay="0">
                  <p:rtn val="all"/>
                </p:endSync>
                <p:childTnLst>
                  <p:par>
                    <p:cTn id="157" fill="hold">
                      <p:stCondLst>
                        <p:cond delay="0"/>
                      </p:stCondLst>
                      <p:childTnLst>
                        <p:par>
                          <p:cTn id="158" fill="hold">
                            <p:stCondLst>
                              <p:cond delay="0"/>
                            </p:stCondLst>
                            <p:childTnLst>
                              <p:par>
                                <p:cTn id="159" presetID="18" presetClass="entr" presetSubtype="12" fill="hold" grpId="0" nodeType="clickEffect">
                                  <p:stCondLst>
                                    <p:cond delay="0"/>
                                  </p:stCondLst>
                                  <p:childTnLst>
                                    <p:set>
                                      <p:cBhvr>
                                        <p:cTn id="160" dur="1" fill="hold">
                                          <p:stCondLst>
                                            <p:cond delay="0"/>
                                          </p:stCondLst>
                                        </p:cTn>
                                        <p:tgtEl>
                                          <p:spTgt spid="190"/>
                                        </p:tgtEl>
                                        <p:attrNameLst>
                                          <p:attrName>style.visibility</p:attrName>
                                        </p:attrNameLst>
                                      </p:cBhvr>
                                      <p:to>
                                        <p:strVal val="visible"/>
                                      </p:to>
                                    </p:set>
                                    <p:animEffect transition="in" filter="strips(downLeft)">
                                      <p:cBhvr>
                                        <p:cTn id="161" dur="2000"/>
                                        <p:tgtEl>
                                          <p:spTgt spid="190"/>
                                        </p:tgtEl>
                                      </p:cBhvr>
                                    </p:animEffect>
                                  </p:childTnLst>
                                  <p:subTnLst>
                                    <p:audio>
                                      <p:cMediaNode>
                                        <p:cTn display="0" masterRel="sameClick">
                                          <p:stCondLst>
                                            <p:cond evt="begin" delay="0">
                                              <p:tn val="159"/>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6"/>
                  </p:tgtEl>
                </p:cond>
              </p:nextCondLst>
            </p:seq>
            <p:seq concurrent="1" nextAc="seek">
              <p:cTn id="162" restart="whenNotActive" fill="hold" evtFilter="cancelBubble" nodeType="interactiveSeq">
                <p:stCondLst>
                  <p:cond evt="onClick" delay="0">
                    <p:tgtEl>
                      <p:spTgt spid="117"/>
                    </p:tgtEl>
                  </p:cond>
                </p:stCondLst>
                <p:endSync evt="end" delay="0">
                  <p:rtn val="all"/>
                </p:endSync>
                <p:childTnLst>
                  <p:par>
                    <p:cTn id="163" fill="hold">
                      <p:stCondLst>
                        <p:cond delay="0"/>
                      </p:stCondLst>
                      <p:childTnLst>
                        <p:par>
                          <p:cTn id="164" fill="hold">
                            <p:stCondLst>
                              <p:cond delay="0"/>
                            </p:stCondLst>
                            <p:childTnLst>
                              <p:par>
                                <p:cTn id="165" presetID="18" presetClass="entr" presetSubtype="12" fill="hold" grpId="0" nodeType="clickEffect">
                                  <p:stCondLst>
                                    <p:cond delay="0"/>
                                  </p:stCondLst>
                                  <p:childTnLst>
                                    <p:set>
                                      <p:cBhvr>
                                        <p:cTn id="166" dur="1" fill="hold">
                                          <p:stCondLst>
                                            <p:cond delay="0"/>
                                          </p:stCondLst>
                                        </p:cTn>
                                        <p:tgtEl>
                                          <p:spTgt spid="191"/>
                                        </p:tgtEl>
                                        <p:attrNameLst>
                                          <p:attrName>style.visibility</p:attrName>
                                        </p:attrNameLst>
                                      </p:cBhvr>
                                      <p:to>
                                        <p:strVal val="visible"/>
                                      </p:to>
                                    </p:set>
                                    <p:animEffect transition="in" filter="strips(downLeft)">
                                      <p:cBhvr>
                                        <p:cTn id="167" dur="2000"/>
                                        <p:tgtEl>
                                          <p:spTgt spid="191"/>
                                        </p:tgtEl>
                                      </p:cBhvr>
                                    </p:animEffect>
                                  </p:childTnLst>
                                  <p:subTnLst>
                                    <p:audio>
                                      <p:cMediaNode>
                                        <p:cTn display="0" masterRel="sameClick">
                                          <p:stCondLst>
                                            <p:cond evt="begin" delay="0">
                                              <p:tn val="165"/>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7"/>
                  </p:tgtEl>
                </p:cond>
              </p:nextCondLst>
            </p:seq>
            <p:seq concurrent="1" nextAc="seek">
              <p:cTn id="168" restart="whenNotActive" fill="hold" evtFilter="cancelBubble" nodeType="interactiveSeq">
                <p:stCondLst>
                  <p:cond evt="onClick" delay="0">
                    <p:tgtEl>
                      <p:spTgt spid="101"/>
                    </p:tgtEl>
                  </p:cond>
                </p:stCondLst>
                <p:endSync evt="end" delay="0">
                  <p:rtn val="all"/>
                </p:endSync>
                <p:childTnLst>
                  <p:par>
                    <p:cTn id="169" fill="hold">
                      <p:stCondLst>
                        <p:cond delay="0"/>
                      </p:stCondLst>
                      <p:childTnLst>
                        <p:par>
                          <p:cTn id="170" fill="hold">
                            <p:stCondLst>
                              <p:cond delay="0"/>
                            </p:stCondLst>
                            <p:childTnLst>
                              <p:par>
                                <p:cTn id="171" presetID="18" presetClass="entr" presetSubtype="12" fill="hold" grpId="0" nodeType="clickEffect">
                                  <p:stCondLst>
                                    <p:cond delay="0"/>
                                  </p:stCondLst>
                                  <p:childTnLst>
                                    <p:set>
                                      <p:cBhvr>
                                        <p:cTn id="172" dur="1" fill="hold">
                                          <p:stCondLst>
                                            <p:cond delay="0"/>
                                          </p:stCondLst>
                                        </p:cTn>
                                        <p:tgtEl>
                                          <p:spTgt spid="192"/>
                                        </p:tgtEl>
                                        <p:attrNameLst>
                                          <p:attrName>style.visibility</p:attrName>
                                        </p:attrNameLst>
                                      </p:cBhvr>
                                      <p:to>
                                        <p:strVal val="visible"/>
                                      </p:to>
                                    </p:set>
                                    <p:animEffect transition="in" filter="strips(downLeft)">
                                      <p:cBhvr>
                                        <p:cTn id="173" dur="2000"/>
                                        <p:tgtEl>
                                          <p:spTgt spid="192"/>
                                        </p:tgtEl>
                                      </p:cBhvr>
                                    </p:animEffect>
                                  </p:childTnLst>
                                  <p:subTnLst>
                                    <p:audio>
                                      <p:cMediaNode>
                                        <p:cTn display="0" masterRel="sameClick">
                                          <p:stCondLst>
                                            <p:cond evt="begin" delay="0">
                                              <p:tn val="17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1"/>
                  </p:tgtEl>
                </p:cond>
              </p:nextCondLst>
            </p:seq>
            <p:seq concurrent="1" nextAc="seek">
              <p:cTn id="174" restart="whenNotActive" fill="hold" evtFilter="cancelBubble" nodeType="interactiveSeq">
                <p:stCondLst>
                  <p:cond evt="onClick" delay="0">
                    <p:tgtEl>
                      <p:spTgt spid="105"/>
                    </p:tgtEl>
                  </p:cond>
                </p:stCondLst>
                <p:endSync evt="end" delay="0">
                  <p:rtn val="all"/>
                </p:endSync>
                <p:childTnLst>
                  <p:par>
                    <p:cTn id="175" fill="hold">
                      <p:stCondLst>
                        <p:cond delay="0"/>
                      </p:stCondLst>
                      <p:childTnLst>
                        <p:par>
                          <p:cTn id="176" fill="hold">
                            <p:stCondLst>
                              <p:cond delay="0"/>
                            </p:stCondLst>
                            <p:childTnLst>
                              <p:par>
                                <p:cTn id="177" presetID="18" presetClass="entr" presetSubtype="12" fill="hold" grpId="0" nodeType="clickEffect">
                                  <p:stCondLst>
                                    <p:cond delay="0"/>
                                  </p:stCondLst>
                                  <p:childTnLst>
                                    <p:set>
                                      <p:cBhvr>
                                        <p:cTn id="178" dur="1" fill="hold">
                                          <p:stCondLst>
                                            <p:cond delay="0"/>
                                          </p:stCondLst>
                                        </p:cTn>
                                        <p:tgtEl>
                                          <p:spTgt spid="193"/>
                                        </p:tgtEl>
                                        <p:attrNameLst>
                                          <p:attrName>style.visibility</p:attrName>
                                        </p:attrNameLst>
                                      </p:cBhvr>
                                      <p:to>
                                        <p:strVal val="visible"/>
                                      </p:to>
                                    </p:set>
                                    <p:animEffect transition="in" filter="strips(downLeft)">
                                      <p:cBhvr>
                                        <p:cTn id="179" dur="2000"/>
                                        <p:tgtEl>
                                          <p:spTgt spid="193"/>
                                        </p:tgtEl>
                                      </p:cBhvr>
                                    </p:animEffect>
                                  </p:childTnLst>
                                  <p:subTnLst>
                                    <p:audio>
                                      <p:cMediaNode>
                                        <p:cTn display="0" masterRel="sameClick">
                                          <p:stCondLst>
                                            <p:cond evt="begin" delay="0">
                                              <p:tn val="17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5"/>
                  </p:tgtEl>
                </p:cond>
              </p:nextCondLst>
            </p:seq>
          </p:childTnLst>
        </p:cTn>
      </p:par>
    </p:tnLst>
    <p:bldLst>
      <p:bldP spid="102" grpId="0"/>
      <p:bldP spid="103" grpId="0"/>
      <p:bldP spid="104" grpId="0"/>
      <p:bldP spid="106" grpId="0"/>
      <p:bldP spid="107" grpId="0"/>
      <p:bldP spid="108" grpId="0"/>
      <p:bldP spid="109" grpId="0"/>
      <p:bldP spid="111" grpId="0"/>
      <p:bldP spid="112" grpId="0"/>
      <p:bldP spid="113" grpId="0"/>
      <p:bldP spid="114" grpId="0"/>
      <p:bldP spid="115" grpId="0"/>
      <p:bldP spid="118"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87" grpId="0"/>
      <p:bldP spid="188" grpId="0"/>
      <p:bldP spid="189" grpId="0"/>
      <p:bldP spid="190" grpId="0"/>
      <p:bldP spid="191" grpId="0"/>
      <p:bldP spid="192" grpId="0"/>
      <p:bldP spid="1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Lenagold - &amp;Kcy;&amp;lcy;&amp;icy;&amp;pcy;&amp;acy;&amp;rcy;&amp;tcy; - &amp;Scy;&amp;tcy;&amp;rcy;&amp;iecy;&amp;lcy;&amp;kcy;&amp;icy; 2">
            <a:hlinkClick r:id="" action="ppaction://hlinkshowjump?jump=endshow"/>
          </p:cNvPr>
          <p:cNvPicPr>
            <a:picLocks noChangeAspect="1" noChangeArrowheads="1"/>
          </p:cNvPicPr>
          <p:nvPr/>
        </p:nvPicPr>
        <p:blipFill>
          <a:blip r:embed="rId2" cstate="email"/>
          <a:srcRect/>
          <a:stretch>
            <a:fillRect/>
          </a:stretch>
        </p:blipFill>
        <p:spPr bwMode="auto">
          <a:xfrm>
            <a:off x="8072462" y="6337927"/>
            <a:ext cx="1071538" cy="520073"/>
          </a:xfrm>
          <a:prstGeom prst="rect">
            <a:avLst/>
          </a:prstGeom>
          <a:noFill/>
        </p:spPr>
      </p:pic>
      <p:pic>
        <p:nvPicPr>
          <p:cNvPr id="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3"/>
          <a:srcRect/>
          <a:stretch>
            <a:fillRect/>
          </a:stretch>
        </p:blipFill>
        <p:spPr bwMode="auto">
          <a:xfrm>
            <a:off x="6000760" y="1000108"/>
            <a:ext cx="2643206" cy="4866857"/>
          </a:xfrm>
          <a:prstGeom prst="rect">
            <a:avLst/>
          </a:prstGeom>
          <a:noFill/>
        </p:spPr>
      </p:pic>
      <p:sp>
        <p:nvSpPr>
          <p:cNvPr id="4" name="Овальная выноска 3"/>
          <p:cNvSpPr/>
          <p:nvPr/>
        </p:nvSpPr>
        <p:spPr>
          <a:xfrm>
            <a:off x="642910" y="1285860"/>
            <a:ext cx="4714908" cy="3255854"/>
          </a:xfrm>
          <a:prstGeom prst="wedgeEllipseCallout">
            <a:avLst>
              <a:gd name="adj1" fmla="val 65716"/>
              <a:gd name="adj2" fmla="val -14799"/>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rgbClr val="C00000"/>
                </a:solidFill>
                <a:latin typeface="Times New Roman" pitchFamily="18" charset="0"/>
                <a:cs typeface="Times New Roman" pitchFamily="18" charset="0"/>
              </a:rPr>
              <a:t>Молодцы!!!</a:t>
            </a:r>
          </a:p>
          <a:p>
            <a:pPr algn="ctr"/>
            <a:r>
              <a:rPr lang="ru-RU" sz="3200" b="1" dirty="0" smtClean="0">
                <a:solidFill>
                  <a:srgbClr val="C00000"/>
                </a:solidFill>
                <a:latin typeface="Times New Roman" pitchFamily="18" charset="0"/>
                <a:cs typeface="Times New Roman" pitchFamily="18" charset="0"/>
              </a:rPr>
              <a:t>Вы славно поработали!</a:t>
            </a:r>
            <a:endParaRPr lang="ru-RU" sz="3200" b="1" dirty="0">
              <a:solidFill>
                <a:srgbClr val="C00000"/>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1200" dirty="0" smtClean="0"/>
              <a:t>Программы специальных (коррекционных) образовательных учреждений </a:t>
            </a:r>
            <a:r>
              <a:rPr lang="en-US" sz="1200" dirty="0" smtClean="0"/>
              <a:t>VIII</a:t>
            </a:r>
            <a:r>
              <a:rPr lang="ru-RU" sz="1200" dirty="0" smtClean="0"/>
              <a:t> вида 5-9 классы под редакцией В.В. Воронковой, М: «</a:t>
            </a:r>
            <a:r>
              <a:rPr lang="ru-RU" sz="1200" dirty="0" err="1" smtClean="0"/>
              <a:t>Владос</a:t>
            </a:r>
            <a:r>
              <a:rPr lang="ru-RU" sz="1200" dirty="0" smtClean="0"/>
              <a:t>», 2011. </a:t>
            </a:r>
          </a:p>
          <a:p>
            <a:pPr>
              <a:buNone/>
            </a:pPr>
            <a:r>
              <a:rPr lang="ru-RU" sz="1200" dirty="0" smtClean="0"/>
              <a:t>Учебник: </a:t>
            </a:r>
            <a:r>
              <a:rPr lang="ru-RU" sz="1200" dirty="0" err="1" smtClean="0"/>
              <a:t>З.А.Клепинина</a:t>
            </a:r>
            <a:r>
              <a:rPr lang="ru-RU" sz="1200" dirty="0" smtClean="0"/>
              <a:t>, М: «Просвещение», 2013</a:t>
            </a:r>
          </a:p>
          <a:p>
            <a:pPr>
              <a:buNone/>
            </a:pPr>
            <a:r>
              <a:rPr lang="ru-RU" sz="1200" dirty="0" smtClean="0">
                <a:latin typeface="Times New Roman" pitchFamily="18" charset="0"/>
                <a:cs typeface="Times New Roman" pitchFamily="18" charset="0"/>
              </a:rPr>
              <a:t>Иллюстрации </a:t>
            </a:r>
          </a:p>
          <a:p>
            <a:r>
              <a:rPr lang="ru-RU" sz="1200" dirty="0" smtClean="0"/>
              <a:t>шаблон презентации авторский </a:t>
            </a:r>
          </a:p>
          <a:p>
            <a:r>
              <a:rPr lang="en-US" sz="1200" u="sng" dirty="0" smtClean="0">
                <a:hlinkClick r:id="rId2"/>
              </a:rPr>
              <a:t>http</a:t>
            </a:r>
            <a:r>
              <a:rPr lang="ru-RU" sz="1200" u="sng" dirty="0" smtClean="0">
                <a:hlinkClick r:id="rId2"/>
              </a:rPr>
              <a:t>://</a:t>
            </a:r>
            <a:r>
              <a:rPr lang="en-US" sz="1200" u="sng" dirty="0" smtClean="0">
                <a:hlinkClick r:id="rId2"/>
              </a:rPr>
              <a:t>o</a:t>
            </a:r>
            <a:r>
              <a:rPr lang="ru-RU" sz="1200" u="sng" dirty="0" smtClean="0">
                <a:hlinkClick r:id="rId2"/>
              </a:rPr>
              <a:t>6</a:t>
            </a:r>
            <a:r>
              <a:rPr lang="en-US" sz="1200" u="sng" dirty="0" err="1" smtClean="0">
                <a:hlinkClick r:id="rId2"/>
              </a:rPr>
              <a:t>oi</a:t>
            </a:r>
            <a:r>
              <a:rPr lang="ru-RU" sz="1200" u="sng" dirty="0" smtClean="0">
                <a:hlinkClick r:id="rId2"/>
              </a:rPr>
              <a:t>.</a:t>
            </a:r>
            <a:r>
              <a:rPr lang="en-US" sz="1200" u="sng" dirty="0" err="1" smtClean="0">
                <a:hlinkClick r:id="rId2"/>
              </a:rPr>
              <a:t>ru</a:t>
            </a:r>
            <a:r>
              <a:rPr lang="ru-RU" sz="1200" u="sng" dirty="0" smtClean="0">
                <a:hlinkClick r:id="rId2"/>
              </a:rPr>
              <a:t>/</a:t>
            </a:r>
            <a:r>
              <a:rPr lang="en-US" sz="1200" u="sng" dirty="0" smtClean="0">
                <a:hlinkClick r:id="rId2"/>
              </a:rPr>
              <a:t>main</a:t>
            </a:r>
            <a:r>
              <a:rPr lang="ru-RU" sz="1200" u="sng" dirty="0" smtClean="0">
                <a:hlinkClick r:id="rId2"/>
              </a:rPr>
              <a:t>.</a:t>
            </a:r>
            <a:r>
              <a:rPr lang="en-US" sz="1200" u="sng" dirty="0" err="1" smtClean="0">
                <a:hlinkClick r:id="rId2"/>
              </a:rPr>
              <a:t>php</a:t>
            </a:r>
            <a:r>
              <a:rPr lang="ru-RU" sz="1200" u="sng" dirty="0" smtClean="0">
                <a:hlinkClick r:id="rId2"/>
              </a:rPr>
              <a:t>/60485-4/46+-+</a:t>
            </a:r>
            <a:r>
              <a:rPr lang="en-US" sz="1200" u="sng" dirty="0" smtClean="0">
                <a:hlinkClick r:id="rId2"/>
              </a:rPr>
              <a:t>WF</a:t>
            </a:r>
            <a:r>
              <a:rPr lang="ru-RU" sz="1200" u="sng" dirty="0" smtClean="0">
                <a:hlinkClick r:id="rId2"/>
              </a:rPr>
              <a:t>.</a:t>
            </a:r>
            <a:r>
              <a:rPr lang="en-US" sz="1200" u="sng" dirty="0" smtClean="0">
                <a:hlinkClick r:id="rId2"/>
              </a:rPr>
              <a:t>jpg</a:t>
            </a:r>
            <a:r>
              <a:rPr lang="ru-RU" sz="1200" dirty="0" smtClean="0"/>
              <a:t> Фон для презентации</a:t>
            </a:r>
            <a:endParaRPr lang="en-US" sz="1200" dirty="0" smtClean="0">
              <a:latin typeface="Times New Roman" pitchFamily="18" charset="0"/>
              <a:cs typeface="Times New Roman" pitchFamily="18" charset="0"/>
              <a:hlinkClick r:id="rId3"/>
            </a:endParaRPr>
          </a:p>
          <a:p>
            <a:r>
              <a:rPr lang="en-US" sz="1200" dirty="0" smtClean="0">
                <a:latin typeface="Times New Roman" pitchFamily="18" charset="0"/>
                <a:cs typeface="Times New Roman" pitchFamily="18" charset="0"/>
                <a:hlinkClick r:id="rId3"/>
              </a:rPr>
              <a:t>http://storage2.static.itmages.ru/i/11/0626/h_1309096559_4e80d494c0.jpeg</a:t>
            </a:r>
            <a:r>
              <a:rPr lang="ru-RU" sz="1200" dirty="0" smtClean="0">
                <a:latin typeface="Times New Roman" pitchFamily="18" charset="0"/>
                <a:cs typeface="Times New Roman" pitchFamily="18" charset="0"/>
              </a:rPr>
              <a:t> </a:t>
            </a:r>
            <a:r>
              <a:rPr lang="ru-RU" sz="1200" dirty="0" smtClean="0"/>
              <a:t>Цветок</a:t>
            </a:r>
            <a:endParaRPr lang="ru-RU"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hlinkClick r:id="rId4"/>
              </a:rPr>
              <a:t>http://astral-otchet40.ru/files/23e/23e838ee9917b72bc39c12863888f6e9.png</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hlinkClick r:id="rId5"/>
              </a:rPr>
              <a:t>http://wwww.lenagold.ru/fon/clipart/s/strel/znak35.png</a:t>
            </a:r>
            <a:r>
              <a:rPr lang="ru-RU" sz="1200" dirty="0" smtClean="0">
                <a:latin typeface="Times New Roman" pitchFamily="18" charset="0"/>
                <a:cs typeface="Times New Roman" pitchFamily="18" charset="0"/>
              </a:rPr>
              <a:t> </a:t>
            </a:r>
            <a:r>
              <a:rPr lang="ru-RU" sz="1200" dirty="0" smtClean="0"/>
              <a:t>Стрелки </a:t>
            </a:r>
            <a:endParaRPr lang="ru-RU" sz="1200" dirty="0">
              <a:latin typeface="Times New Roman" pitchFamily="18" charset="0"/>
              <a:cs typeface="Times New Roman" pitchFamily="18" charset="0"/>
            </a:endParaRPr>
          </a:p>
        </p:txBody>
      </p:sp>
      <p:sp>
        <p:nvSpPr>
          <p:cNvPr id="4"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Список используемых источников</a:t>
            </a:r>
            <a:endParaRPr lang="ru-RU" b="1" dirty="0">
              <a:latin typeface="Times New Roman" pitchFamily="18" charset="0"/>
              <a:cs typeface="Times New Roman" pitchFamily="18" charset="0"/>
            </a:endParaRPr>
          </a:p>
        </p:txBody>
      </p:sp>
      <p:pic>
        <p:nvPicPr>
          <p:cNvPr id="5" name="Picture 9" descr="Lenagold - &amp;Kcy;&amp;lcy;&amp;icy;&amp;pcy;&amp;acy;&amp;rcy;&amp;tcy; - &amp;Scy;&amp;tcy;&amp;rcy;&amp;iecy;&amp;lcy;&amp;kcy;&amp;icy; 2">
            <a:hlinkClick r:id="rId6" action="ppaction://hlinksldjump"/>
          </p:cNvPr>
          <p:cNvPicPr>
            <a:picLocks noChangeAspect="1" noChangeArrowheads="1"/>
          </p:cNvPicPr>
          <p:nvPr/>
        </p:nvPicPr>
        <p:blipFill>
          <a:blip r:embed="rId7" cstate="email"/>
          <a:srcRect/>
          <a:stretch>
            <a:fillRect/>
          </a:stretch>
        </p:blipFill>
        <p:spPr bwMode="auto">
          <a:xfrm>
            <a:off x="8072462" y="6337927"/>
            <a:ext cx="1071538" cy="520073"/>
          </a:xfrm>
          <a:prstGeom prst="rect">
            <a:avLst/>
          </a:prstGeom>
          <a:noFill/>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2"/>
          <a:srcRect/>
          <a:stretch>
            <a:fillRect/>
          </a:stretch>
        </p:blipFill>
        <p:spPr bwMode="auto">
          <a:xfrm>
            <a:off x="6215074" y="928670"/>
            <a:ext cx="2643206" cy="4866857"/>
          </a:xfrm>
          <a:prstGeom prst="rect">
            <a:avLst/>
          </a:prstGeom>
          <a:noFill/>
        </p:spPr>
      </p:pic>
      <p:pic>
        <p:nvPicPr>
          <p:cNvPr id="5"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3" cstate="email"/>
          <a:srcRect/>
          <a:stretch>
            <a:fillRect/>
          </a:stretch>
        </p:blipFill>
        <p:spPr bwMode="auto">
          <a:xfrm>
            <a:off x="8072462" y="6337927"/>
            <a:ext cx="1071538" cy="520073"/>
          </a:xfrm>
          <a:prstGeom prst="rect">
            <a:avLst/>
          </a:prstGeom>
          <a:noFill/>
        </p:spPr>
      </p:pic>
      <p:sp>
        <p:nvSpPr>
          <p:cNvPr id="6" name="Овальная выноска 5"/>
          <p:cNvSpPr/>
          <p:nvPr/>
        </p:nvSpPr>
        <p:spPr>
          <a:xfrm>
            <a:off x="357158" y="357166"/>
            <a:ext cx="5643602" cy="6072230"/>
          </a:xfrm>
          <a:prstGeom prst="wedgeEllipseCallout">
            <a:avLst>
              <a:gd name="adj1" fmla="val 56076"/>
              <a:gd name="adj2" fmla="val -16080"/>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latin typeface="Times New Roman" pitchFamily="18" charset="0"/>
                <a:cs typeface="Times New Roman" pitchFamily="18" charset="0"/>
              </a:rPr>
              <a:t>Друзья! </a:t>
            </a:r>
          </a:p>
          <a:p>
            <a:pPr algn="ctr"/>
            <a:r>
              <a:rPr lang="ru-RU" sz="2400" b="1" dirty="0" smtClean="0">
                <a:solidFill>
                  <a:schemeClr val="tx1"/>
                </a:solidFill>
                <a:latin typeface="Times New Roman" pitchFamily="18" charset="0"/>
                <a:cs typeface="Times New Roman" pitchFamily="18" charset="0"/>
              </a:rPr>
              <a:t>Предлагаю вам проверить знания о цветковом растении. Для этого разгадайте кроссворд. Чтобы прочитать вопрос нажмите на цветок. Отгадав слово, наберите его на клавиатуре. Будьте внимательны при наборе слова, не ошибайтесь! При переходе на следующий слайд нажмите зелёную стрелку.</a:t>
            </a:r>
            <a:endParaRPr lang="ru-RU" sz="2400" b="1" dirty="0">
              <a:solidFill>
                <a:schemeClr val="tx1"/>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96"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Газ, который выделяется в процессе фотосинтеза в атмосферу.</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pic>
        <p:nvPicPr>
          <p:cNvPr id="11266"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5695480">
            <a:off x="750200" y="468900"/>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10"/>
                    </p:tgtEl>
                  </p:cond>
                </p:stCondLst>
                <p:endSync evt="end" delay="0">
                  <p:rtn val="all"/>
                </p:endSync>
                <p:childTnLst>
                  <p:par>
                    <p:cTn id="9" fill="hold">
                      <p:stCondLst>
                        <p:cond delay="0"/>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37"/>
                                        </p:tgtEl>
                                        <p:attrNameLst>
                                          <p:attrName>style.visibility</p:attrName>
                                        </p:attrNameLst>
                                      </p:cBhvr>
                                      <p:to>
                                        <p:strVal val="visible"/>
                                      </p:to>
                                    </p:set>
                                    <p:animEffect transition="in" filter="strips(downLeft)">
                                      <p:cBhvr>
                                        <p:cTn id="13" dur="2000"/>
                                        <p:tgtEl>
                                          <p:spTgt spid="137"/>
                                        </p:tgtEl>
                                      </p:cBhvr>
                                    </p:animEffect>
                                  </p:childTnLst>
                                  <p:subTnLst>
                                    <p:audio>
                                      <p:cMediaNode>
                                        <p:cTn display="0" masterRel="sameClick">
                                          <p:stCondLst>
                                            <p:cond evt="begin" delay="0">
                                              <p:tn val="11"/>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0"/>
                  </p:tgtEl>
                </p:cond>
              </p:nextCondLst>
            </p:seq>
            <p:seq concurrent="1" nextAc="seek">
              <p:cTn id="14" restart="whenNotActive" fill="hold" evtFilter="cancelBubble" nodeType="interactiveSeq">
                <p:stCondLst>
                  <p:cond evt="onClick" delay="0">
                    <p:tgtEl>
                      <p:spTgt spid="119"/>
                    </p:tgtEl>
                  </p:cond>
                </p:stCondLst>
                <p:endSync evt="end" delay="0">
                  <p:rtn val="all"/>
                </p:endSync>
                <p:childTnLst>
                  <p:par>
                    <p:cTn id="15" fill="hold">
                      <p:stCondLst>
                        <p:cond delay="0"/>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138"/>
                                        </p:tgtEl>
                                        <p:attrNameLst>
                                          <p:attrName>style.visibility</p:attrName>
                                        </p:attrNameLst>
                                      </p:cBhvr>
                                      <p:to>
                                        <p:strVal val="visible"/>
                                      </p:to>
                                    </p:set>
                                    <p:animEffect transition="in" filter="strips(downLeft)">
                                      <p:cBhvr>
                                        <p:cTn id="19" dur="2000"/>
                                        <p:tgtEl>
                                          <p:spTgt spid="138"/>
                                        </p:tgtEl>
                                      </p:cBhvr>
                                    </p:animEffect>
                                  </p:childTnLst>
                                  <p:subTnLst>
                                    <p:audio>
                                      <p:cMediaNode>
                                        <p:cTn display="0" masterRel="sameClick">
                                          <p:stCondLst>
                                            <p:cond evt="begin" delay="0">
                                              <p:tn val="17"/>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9"/>
                  </p:tgtEl>
                </p:cond>
              </p:nextCondLst>
            </p:seq>
            <p:seq concurrent="1" nextAc="seek">
              <p:cTn id="20" restart="whenNotActive" fill="hold" evtFilter="cancelBubble" nodeType="interactiveSeq">
                <p:stCondLst>
                  <p:cond evt="onClick" delay="0">
                    <p:tgtEl>
                      <p:spTgt spid="113"/>
                    </p:tgtEl>
                  </p:cond>
                </p:stCondLst>
                <p:endSync evt="end" delay="0">
                  <p:rtn val="all"/>
                </p:endSync>
                <p:childTnLst>
                  <p:par>
                    <p:cTn id="21" fill="hold">
                      <p:stCondLst>
                        <p:cond delay="0"/>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39"/>
                                        </p:tgtEl>
                                        <p:attrNameLst>
                                          <p:attrName>style.visibility</p:attrName>
                                        </p:attrNameLst>
                                      </p:cBhvr>
                                      <p:to>
                                        <p:strVal val="visible"/>
                                      </p:to>
                                    </p:set>
                                    <p:animEffect transition="in" filter="strips(downLeft)">
                                      <p:cBhvr>
                                        <p:cTn id="25" dur="2000"/>
                                        <p:tgtEl>
                                          <p:spTgt spid="139"/>
                                        </p:tgtEl>
                                      </p:cBhvr>
                                    </p:animEffect>
                                  </p:childTnLst>
                                  <p:subTnLst>
                                    <p:audio>
                                      <p:cMediaNode>
                                        <p:cTn display="0" masterRel="sameClick">
                                          <p:stCondLst>
                                            <p:cond evt="begin" delay="0">
                                              <p:tn val="23"/>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3"/>
                  </p:tgtEl>
                </p:cond>
              </p:nextCondLst>
            </p:seq>
            <p:seq concurrent="1" nextAc="seek">
              <p:cTn id="26" restart="whenNotActive" fill="hold" evtFilter="cancelBubble" nodeType="interactiveSeq">
                <p:stCondLst>
                  <p:cond evt="onClick" delay="0">
                    <p:tgtEl>
                      <p:spTgt spid="112"/>
                    </p:tgtEl>
                  </p:cond>
                </p:stCondLst>
                <p:endSync evt="end" delay="0">
                  <p:rtn val="all"/>
                </p:endSync>
                <p:childTnLst>
                  <p:par>
                    <p:cTn id="27" fill="hold">
                      <p:stCondLst>
                        <p:cond delay="0"/>
                      </p:stCondLst>
                      <p:childTnLst>
                        <p:par>
                          <p:cTn id="28" fill="hold">
                            <p:stCondLst>
                              <p:cond delay="0"/>
                            </p:stCondLst>
                            <p:childTnLst>
                              <p:par>
                                <p:cTn id="29" presetID="18" presetClass="entr" presetSubtype="12" fill="hold" grpId="0" nodeType="clickEffect">
                                  <p:stCondLst>
                                    <p:cond delay="0"/>
                                  </p:stCondLst>
                                  <p:childTnLst>
                                    <p:set>
                                      <p:cBhvr>
                                        <p:cTn id="30" dur="1" fill="hold">
                                          <p:stCondLst>
                                            <p:cond delay="0"/>
                                          </p:stCondLst>
                                        </p:cTn>
                                        <p:tgtEl>
                                          <p:spTgt spid="136"/>
                                        </p:tgtEl>
                                        <p:attrNameLst>
                                          <p:attrName>style.visibility</p:attrName>
                                        </p:attrNameLst>
                                      </p:cBhvr>
                                      <p:to>
                                        <p:strVal val="visible"/>
                                      </p:to>
                                    </p:set>
                                    <p:animEffect transition="in" filter="strips(downLeft)">
                                      <p:cBhvr>
                                        <p:cTn id="31" dur="2000"/>
                                        <p:tgtEl>
                                          <p:spTgt spid="136"/>
                                        </p:tgtEl>
                                      </p:cBhvr>
                                    </p:animEffect>
                                  </p:childTnLst>
                                  <p:subTnLst>
                                    <p:audio>
                                      <p:cMediaNode>
                                        <p:cTn display="0" masterRel="sameClick">
                                          <p:stCondLst>
                                            <p:cond evt="begin" delay="0">
                                              <p:tn val="29"/>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2"/>
                  </p:tgtEl>
                </p:cond>
              </p:nextCondLst>
            </p:seq>
            <p:seq concurrent="1" nextAc="seek">
              <p:cTn id="32" restart="whenNotActive" fill="hold" evtFilter="cancelBubble" nodeType="interactiveSeq">
                <p:stCondLst>
                  <p:cond evt="onClick" delay="0">
                    <p:tgtEl>
                      <p:spTgt spid="116"/>
                    </p:tgtEl>
                  </p:cond>
                </p:stCondLst>
                <p:endSync evt="end" delay="0">
                  <p:rtn val="all"/>
                </p:endSync>
                <p:childTnLst>
                  <p:par>
                    <p:cTn id="33" fill="hold">
                      <p:stCondLst>
                        <p:cond delay="0"/>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40"/>
                                        </p:tgtEl>
                                        <p:attrNameLst>
                                          <p:attrName>style.visibility</p:attrName>
                                        </p:attrNameLst>
                                      </p:cBhvr>
                                      <p:to>
                                        <p:strVal val="visible"/>
                                      </p:to>
                                    </p:set>
                                    <p:animEffect transition="in" filter="strips(downLeft)">
                                      <p:cBhvr>
                                        <p:cTn id="37" dur="2000"/>
                                        <p:tgtEl>
                                          <p:spTgt spid="140"/>
                                        </p:tgtEl>
                                      </p:cBhvr>
                                    </p:animEffect>
                                  </p:childTnLst>
                                  <p:subTnLst>
                                    <p:audio>
                                      <p:cMediaNode>
                                        <p:cTn display="0" masterRel="sameClick">
                                          <p:stCondLst>
                                            <p:cond evt="begin" delay="0">
                                              <p:tn val="35"/>
                                            </p:cond>
                                          </p:stCondLst>
                                          <p:endCondLst>
                                            <p:cond evt="onStopAudio" delay="0">
                                              <p:tgtEl>
                                                <p:sldTgt/>
                                              </p:tgtEl>
                                            </p:cond>
                                          </p:endCondLst>
                                        </p:cTn>
                                        <p:tgtEl>
                                          <p:sndTgt r:embed="rId2" name="chimes.wav" builtIn="1"/>
                                        </p:tgtEl>
                                      </p:cMediaNode>
                                    </p:audio>
                                  </p:subTnLst>
                                </p:cTn>
                              </p:par>
                              <p:par>
                                <p:cTn id="38" presetID="18" presetClass="entr" presetSubtype="12" fill="hold" grpId="0" nodeType="withEffect">
                                  <p:stCondLst>
                                    <p:cond delay="0"/>
                                  </p:stCondLst>
                                  <p:childTnLst>
                                    <p:set>
                                      <p:cBhvr>
                                        <p:cTn id="39" dur="1" fill="hold">
                                          <p:stCondLst>
                                            <p:cond delay="0"/>
                                          </p:stCondLst>
                                        </p:cTn>
                                        <p:tgtEl>
                                          <p:spTgt spid="142"/>
                                        </p:tgtEl>
                                        <p:attrNameLst>
                                          <p:attrName>style.visibility</p:attrName>
                                        </p:attrNameLst>
                                      </p:cBhvr>
                                      <p:to>
                                        <p:strVal val="visible"/>
                                      </p:to>
                                    </p:set>
                                    <p:animEffect transition="in" filter="strips(downLeft)">
                                      <p:cBhvr>
                                        <p:cTn id="40" dur="2000"/>
                                        <p:tgtEl>
                                          <p:spTgt spid="142"/>
                                        </p:tgtEl>
                                      </p:cBhvr>
                                    </p:animEffect>
                                  </p:childTnLst>
                                  <p:subTnLst>
                                    <p:audio>
                                      <p:cMediaNode>
                                        <p:cTn display="0" masterRel="sameClick">
                                          <p:stCondLst>
                                            <p:cond evt="begin" delay="0">
                                              <p:tn val="38"/>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6"/>
                  </p:tgtEl>
                </p:cond>
              </p:nextCondLst>
            </p:seq>
            <p:seq concurrent="1" nextAc="seek">
              <p:cTn id="41" restart="whenNotActive" fill="hold" evtFilter="cancelBubble" nodeType="interactiveSeq">
                <p:stCondLst>
                  <p:cond evt="onClick" delay="0">
                    <p:tgtEl>
                      <p:spTgt spid="118"/>
                    </p:tgtEl>
                  </p:cond>
                </p:stCondLst>
                <p:endSync evt="end" delay="0">
                  <p:rtn val="all"/>
                </p:endSync>
                <p:childTnLst>
                  <p:par>
                    <p:cTn id="42" fill="hold">
                      <p:stCondLst>
                        <p:cond delay="0"/>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141"/>
                                        </p:tgtEl>
                                        <p:attrNameLst>
                                          <p:attrName>style.visibility</p:attrName>
                                        </p:attrNameLst>
                                      </p:cBhvr>
                                      <p:to>
                                        <p:strVal val="visible"/>
                                      </p:to>
                                    </p:set>
                                    <p:animEffect transition="in" filter="strips(downLeft)">
                                      <p:cBhvr>
                                        <p:cTn id="46" dur="2000"/>
                                        <p:tgtEl>
                                          <p:spTgt spid="141"/>
                                        </p:tgtEl>
                                      </p:cBhvr>
                                    </p:animEffect>
                                  </p:childTnLst>
                                  <p:subTnLst>
                                    <p:audio>
                                      <p:cMediaNode>
                                        <p:cTn display="0" masterRel="sameClick">
                                          <p:stCondLst>
                                            <p:cond evt="begin" delay="0">
                                              <p:tn val="44"/>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18"/>
                  </p:tgtEl>
                </p:cond>
              </p:nextCondLst>
            </p:seq>
            <p:seq concurrent="1" nextAc="seek">
              <p:cTn id="47" restart="whenNotActive" fill="hold" evtFilter="cancelBubble" nodeType="interactiveSeq">
                <p:stCondLst>
                  <p:cond evt="onClick" delay="0">
                    <p:tgtEl>
                      <p:spTgt spid="105"/>
                    </p:tgtEl>
                  </p:cond>
                </p:stCondLst>
                <p:endSync evt="end" delay="0">
                  <p:rtn val="all"/>
                </p:endSync>
                <p:childTnLst>
                  <p:par>
                    <p:cTn id="48" fill="hold">
                      <p:stCondLst>
                        <p:cond delay="0"/>
                      </p:stCondLst>
                      <p:childTnLst>
                        <p:par>
                          <p:cTn id="49" fill="hold">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43"/>
                                        </p:tgtEl>
                                        <p:attrNameLst>
                                          <p:attrName>style.visibility</p:attrName>
                                        </p:attrNameLst>
                                      </p:cBhvr>
                                      <p:to>
                                        <p:strVal val="visible"/>
                                      </p:to>
                                    </p:set>
                                    <p:animEffect transition="in" filter="strips(downLeft)">
                                      <p:cBhvr>
                                        <p:cTn id="52" dur="2000"/>
                                        <p:tgtEl>
                                          <p:spTgt spid="143"/>
                                        </p:tgtEl>
                                      </p:cBhvr>
                                    </p:animEffect>
                                  </p:childTnLst>
                                  <p:subTnLst>
                                    <p:audio>
                                      <p:cMediaNode>
                                        <p:cTn display="0" masterRel="sameClick">
                                          <p:stCondLst>
                                            <p:cond evt="begin" delay="0">
                                              <p:tn val="50"/>
                                            </p:cond>
                                          </p:stCondLst>
                                          <p:endCondLst>
                                            <p:cond evt="onStopAudio" delay="0">
                                              <p:tgtEl>
                                                <p:sldTgt/>
                                              </p:tgtEl>
                                            </p:cond>
                                          </p:endCondLst>
                                        </p:cTn>
                                        <p:tgtEl>
                                          <p:sndTgt r:embed="rId2" name="chimes.wav" builtIn="1"/>
                                        </p:tgtEl>
                                      </p:cMediaNode>
                                    </p:audio>
                                  </p:subTnLst>
                                </p:cTn>
                              </p:par>
                            </p:childTnLst>
                          </p:cTn>
                        </p:par>
                      </p:childTnLst>
                    </p:cTn>
                  </p:par>
                </p:childTnLst>
              </p:cTn>
              <p:nextCondLst>
                <p:cond evt="onClick" delay="0">
                  <p:tgtEl>
                    <p:spTgt spid="105"/>
                  </p:tgtEl>
                </p:cond>
              </p:nextCondLst>
            </p:seq>
            <p:seq concurrent="1" nextAc="seek">
              <p:cTn id="53" restart="whenNotActive" fill="hold" evtFilter="cancelBubble" nodeType="interactiveSeq">
                <p:stCondLst>
                  <p:cond evt="onClick" delay="0">
                    <p:tgtEl>
                      <p:spTgt spid="101"/>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01"/>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1"/>
                  </p:tgtEl>
                </p:cond>
              </p:nextCondLst>
            </p:seq>
            <p:seq concurrent="1" nextAc="seek">
              <p:cTn id="58" restart="whenNotActive" fill="hold" evtFilter="cancelBubble" nodeType="interactiveSeq">
                <p:stCondLst>
                  <p:cond evt="onClick" delay="0">
                    <p:tgtEl>
                      <p:spTgt spid="102"/>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02"/>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2"/>
                  </p:tgtEl>
                </p:cond>
              </p:nextCondLst>
            </p:seq>
            <p:seq concurrent="1" nextAc="seek">
              <p:cTn id="63" restart="whenNotActive" fill="hold" evtFilter="cancelBubble" nodeType="interactiveSeq">
                <p:stCondLst>
                  <p:cond evt="onClick" delay="0">
                    <p:tgtEl>
                      <p:spTgt spid="103"/>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03"/>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3"/>
                  </p:tgtEl>
                </p:cond>
              </p:nextCondLst>
            </p:seq>
            <p:seq concurrent="1" nextAc="seek">
              <p:cTn id="68" restart="whenNotActive" fill="hold" evtFilter="cancelBubble" nodeType="interactiveSeq">
                <p:stCondLst>
                  <p:cond evt="onClick" delay="0">
                    <p:tgtEl>
                      <p:spTgt spid="104"/>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04"/>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4"/>
                  </p:tgtEl>
                </p:cond>
              </p:nextCondLst>
            </p:seq>
            <p:seq concurrent="1" nextAc="seek">
              <p:cTn id="73" restart="whenNotActive" fill="hold" evtFilter="cancelBubble" nodeType="interactiveSeq">
                <p:stCondLst>
                  <p:cond evt="onClick" delay="0">
                    <p:tgtEl>
                      <p:spTgt spid="106"/>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06"/>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6"/>
                  </p:tgtEl>
                </p:cond>
              </p:nextCondLst>
            </p:seq>
            <p:seq concurrent="1" nextAc="seek">
              <p:cTn id="78" restart="whenNotActive" fill="hold" evtFilter="cancelBubble" nodeType="interactiveSeq">
                <p:stCondLst>
                  <p:cond evt="onClick" delay="0">
                    <p:tgtEl>
                      <p:spTgt spid="107"/>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07"/>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7"/>
                  </p:tgtEl>
                </p:cond>
              </p:nextCondLst>
            </p:seq>
            <p:seq concurrent="1" nextAc="seek">
              <p:cTn id="83" restart="whenNotActive" fill="hold" evtFilter="cancelBubble" nodeType="interactiveSeq">
                <p:stCondLst>
                  <p:cond evt="onClick" delay="0">
                    <p:tgtEl>
                      <p:spTgt spid="108"/>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08"/>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8"/>
                  </p:tgtEl>
                </p:cond>
              </p:nextCondLst>
            </p:seq>
            <p:seq concurrent="1" nextAc="seek">
              <p:cTn id="88" restart="whenNotActive" fill="hold" evtFilter="cancelBubble" nodeType="interactiveSeq">
                <p:stCondLst>
                  <p:cond evt="onClick" delay="0">
                    <p:tgtEl>
                      <p:spTgt spid="109"/>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09"/>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09"/>
                  </p:tgtEl>
                </p:cond>
              </p:nextCondLst>
            </p:seq>
            <p:seq concurrent="1" nextAc="seek">
              <p:cTn id="93" restart="whenNotActive" fill="hold" evtFilter="cancelBubble" nodeType="interactiveSeq">
                <p:stCondLst>
                  <p:cond evt="onClick" delay="0">
                    <p:tgtEl>
                      <p:spTgt spid="111"/>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11"/>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11"/>
                  </p:tgtEl>
                </p:cond>
              </p:nextCondLst>
            </p:seq>
            <p:seq concurrent="1" nextAc="seek">
              <p:cTn id="98" restart="whenNotActive" fill="hold" evtFilter="cancelBubble" nodeType="interactiveSeq">
                <p:stCondLst>
                  <p:cond evt="onClick" delay="0">
                    <p:tgtEl>
                      <p:spTgt spid="114"/>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14"/>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14"/>
                  </p:tgtEl>
                </p:cond>
              </p:nextCondLst>
            </p:seq>
            <p:seq concurrent="1" nextAc="seek">
              <p:cTn id="103" restart="whenNotActive" fill="hold" evtFilter="cancelBubble" nodeType="interactiveSeq">
                <p:stCondLst>
                  <p:cond evt="onClick" delay="0">
                    <p:tgtEl>
                      <p:spTgt spid="115"/>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15"/>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15"/>
                  </p:tgtEl>
                </p:cond>
              </p:nextCondLst>
            </p:seq>
            <p:seq concurrent="1" nextAc="seek">
              <p:cTn id="108" restart="whenNotActive" fill="hold" evtFilter="cancelBubble" nodeType="interactiveSeq">
                <p:stCondLst>
                  <p:cond evt="onClick" delay="0">
                    <p:tgtEl>
                      <p:spTgt spid="117"/>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17"/>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17"/>
                  </p:tgtEl>
                </p:cond>
              </p:nextCondLst>
            </p:seq>
            <p:seq concurrent="1" nextAc="seek">
              <p:cTn id="113" restart="whenNotActive" fill="hold" evtFilter="cancelBubble" nodeType="interactiveSeq">
                <p:stCondLst>
                  <p:cond evt="onClick" delay="0">
                    <p:tgtEl>
                      <p:spTgt spid="120"/>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20"/>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0"/>
                  </p:tgtEl>
                </p:cond>
              </p:nextCondLst>
            </p:seq>
            <p:seq concurrent="1" nextAc="seek">
              <p:cTn id="118" restart="whenNotActive" fill="hold" evtFilter="cancelBubble" nodeType="interactiveSeq">
                <p:stCondLst>
                  <p:cond evt="onClick" delay="0">
                    <p:tgtEl>
                      <p:spTgt spid="121"/>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21"/>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1"/>
                  </p:tgtEl>
                </p:cond>
              </p:nextCondLst>
            </p:seq>
            <p:seq concurrent="1" nextAc="seek">
              <p:cTn id="123" restart="whenNotActive" fill="hold" evtFilter="cancelBubble" nodeType="interactiveSeq">
                <p:stCondLst>
                  <p:cond evt="onClick" delay="0">
                    <p:tgtEl>
                      <p:spTgt spid="122"/>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22"/>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2"/>
                  </p:tgtEl>
                </p:cond>
              </p:nextCondLst>
            </p:seq>
            <p:seq concurrent="1" nextAc="seek">
              <p:cTn id="128" restart="whenNotActive" fill="hold" evtFilter="cancelBubble" nodeType="interactiveSeq">
                <p:stCondLst>
                  <p:cond evt="onClick" delay="0">
                    <p:tgtEl>
                      <p:spTgt spid="124"/>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24"/>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4"/>
                  </p:tgtEl>
                </p:cond>
              </p:nextCondLst>
            </p:seq>
            <p:seq concurrent="1" nextAc="seek">
              <p:cTn id="133" restart="whenNotActive" fill="hold" evtFilter="cancelBubble" nodeType="interactiveSeq">
                <p:stCondLst>
                  <p:cond evt="onClick" delay="0">
                    <p:tgtEl>
                      <p:spTgt spid="125"/>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25"/>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5"/>
                  </p:tgtEl>
                </p:cond>
              </p:nextCondLst>
            </p:seq>
            <p:seq concurrent="1" nextAc="seek">
              <p:cTn id="138" restart="whenNotActive" fill="hold" evtFilter="cancelBubble" nodeType="interactiveSeq">
                <p:stCondLst>
                  <p:cond evt="onClick" delay="0">
                    <p:tgtEl>
                      <p:spTgt spid="126"/>
                    </p:tgtEl>
                  </p:cond>
                </p:stCondLst>
                <p:endSync evt="end" delay="0">
                  <p:rtn val="all"/>
                </p:endSync>
                <p:childTnLst>
                  <p:par>
                    <p:cTn id="139" fill="hold">
                      <p:stCondLst>
                        <p:cond delay="0"/>
                      </p:stCondLst>
                      <p:childTnLst>
                        <p:par>
                          <p:cTn id="140" fill="hold">
                            <p:stCondLst>
                              <p:cond delay="0"/>
                            </p:stCondLst>
                            <p:childTnLst>
                              <p:par>
                                <p:cTn id="141" presetID="8" presetClass="emph" presetSubtype="0" fill="hold" grpId="0" nodeType="clickEffect">
                                  <p:stCondLst>
                                    <p:cond delay="0"/>
                                  </p:stCondLst>
                                  <p:childTnLst>
                                    <p:animRot by="21600000">
                                      <p:cBhvr>
                                        <p:cTn id="142" dur="2000" fill="hold"/>
                                        <p:tgtEl>
                                          <p:spTgt spid="126"/>
                                        </p:tgtEl>
                                        <p:attrNameLst>
                                          <p:attrName>r</p:attrName>
                                        </p:attrNameLst>
                                      </p:cBhvr>
                                    </p:animRot>
                                  </p:childTnLst>
                                  <p:subTnLst>
                                    <p:audio>
                                      <p:cMediaNode>
                                        <p:cTn display="0" masterRel="sameClick">
                                          <p:stCondLst>
                                            <p:cond evt="begin" delay="0">
                                              <p:tn val="14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6"/>
                  </p:tgtEl>
                </p:cond>
              </p:nextCondLst>
            </p:seq>
            <p:seq concurrent="1" nextAc="seek">
              <p:cTn id="143" restart="whenNotActive" fill="hold" evtFilter="cancelBubble" nodeType="interactiveSeq">
                <p:stCondLst>
                  <p:cond evt="onClick" delay="0">
                    <p:tgtEl>
                      <p:spTgt spid="127"/>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grpId="0" nodeType="clickEffect">
                                  <p:stCondLst>
                                    <p:cond delay="0"/>
                                  </p:stCondLst>
                                  <p:childTnLst>
                                    <p:animRot by="21600000">
                                      <p:cBhvr>
                                        <p:cTn id="147" dur="2000" fill="hold"/>
                                        <p:tgtEl>
                                          <p:spTgt spid="127"/>
                                        </p:tgtEl>
                                        <p:attrNameLst>
                                          <p:attrName>r</p:attrName>
                                        </p:attrNameLst>
                                      </p:cBhvr>
                                    </p:animRot>
                                  </p:childTnLst>
                                  <p:subTnLst>
                                    <p:audio>
                                      <p:cMediaNode>
                                        <p:cTn display="0" masterRel="sameClick">
                                          <p:stCondLst>
                                            <p:cond evt="begin" delay="0">
                                              <p:tn val="14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7"/>
                  </p:tgtEl>
                </p:cond>
              </p:nextCondLst>
            </p:seq>
            <p:seq concurrent="1" nextAc="seek">
              <p:cTn id="148" restart="whenNotActive" fill="hold" evtFilter="cancelBubble" nodeType="interactiveSeq">
                <p:stCondLst>
                  <p:cond evt="onClick" delay="0">
                    <p:tgtEl>
                      <p:spTgt spid="128"/>
                    </p:tgtEl>
                  </p:cond>
                </p:stCondLst>
                <p:endSync evt="end" delay="0">
                  <p:rtn val="all"/>
                </p:endSync>
                <p:childTnLst>
                  <p:par>
                    <p:cTn id="149" fill="hold">
                      <p:stCondLst>
                        <p:cond delay="0"/>
                      </p:stCondLst>
                      <p:childTnLst>
                        <p:par>
                          <p:cTn id="150" fill="hold">
                            <p:stCondLst>
                              <p:cond delay="0"/>
                            </p:stCondLst>
                            <p:childTnLst>
                              <p:par>
                                <p:cTn id="151" presetID="8" presetClass="emph" presetSubtype="0" fill="hold" grpId="0" nodeType="clickEffect">
                                  <p:stCondLst>
                                    <p:cond delay="0"/>
                                  </p:stCondLst>
                                  <p:childTnLst>
                                    <p:animRot by="21600000">
                                      <p:cBhvr>
                                        <p:cTn id="152" dur="2000" fill="hold"/>
                                        <p:tgtEl>
                                          <p:spTgt spid="128"/>
                                        </p:tgtEl>
                                        <p:attrNameLst>
                                          <p:attrName>r</p:attrName>
                                        </p:attrNameLst>
                                      </p:cBhvr>
                                    </p:animRot>
                                  </p:childTnLst>
                                  <p:subTnLst>
                                    <p:audio>
                                      <p:cMediaNode>
                                        <p:cTn display="0" masterRel="sameClick">
                                          <p:stCondLst>
                                            <p:cond evt="begin" delay="0">
                                              <p:tn val="15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8"/>
                  </p:tgtEl>
                </p:cond>
              </p:nextCondLst>
            </p:seq>
            <p:seq concurrent="1" nextAc="seek">
              <p:cTn id="153" restart="whenNotActive" fill="hold" evtFilter="cancelBubble" nodeType="interactiveSeq">
                <p:stCondLst>
                  <p:cond evt="onClick" delay="0">
                    <p:tgtEl>
                      <p:spTgt spid="129"/>
                    </p:tgtEl>
                  </p:cond>
                </p:stCondLst>
                <p:endSync evt="end" delay="0">
                  <p:rtn val="all"/>
                </p:endSync>
                <p:childTnLst>
                  <p:par>
                    <p:cTn id="154" fill="hold">
                      <p:stCondLst>
                        <p:cond delay="0"/>
                      </p:stCondLst>
                      <p:childTnLst>
                        <p:par>
                          <p:cTn id="155" fill="hold">
                            <p:stCondLst>
                              <p:cond delay="0"/>
                            </p:stCondLst>
                            <p:childTnLst>
                              <p:par>
                                <p:cTn id="156" presetID="8" presetClass="emph" presetSubtype="0" fill="hold" grpId="0" nodeType="clickEffect">
                                  <p:stCondLst>
                                    <p:cond delay="0"/>
                                  </p:stCondLst>
                                  <p:childTnLst>
                                    <p:animRot by="21600000">
                                      <p:cBhvr>
                                        <p:cTn id="157" dur="2000" fill="hold"/>
                                        <p:tgtEl>
                                          <p:spTgt spid="129"/>
                                        </p:tgtEl>
                                        <p:attrNameLst>
                                          <p:attrName>r</p:attrName>
                                        </p:attrNameLst>
                                      </p:cBhvr>
                                    </p:animRot>
                                  </p:childTnLst>
                                  <p:subTnLst>
                                    <p:audio>
                                      <p:cMediaNode>
                                        <p:cTn display="0" masterRel="sameClick">
                                          <p:stCondLst>
                                            <p:cond evt="begin" delay="0">
                                              <p:tn val="15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29"/>
                  </p:tgtEl>
                </p:cond>
              </p:nextCondLst>
            </p:seq>
            <p:seq concurrent="1" nextAc="seek">
              <p:cTn id="158" restart="whenNotActive" fill="hold" evtFilter="cancelBubble" nodeType="interactiveSeq">
                <p:stCondLst>
                  <p:cond evt="onClick" delay="0">
                    <p:tgtEl>
                      <p:spTgt spid="130"/>
                    </p:tgtEl>
                  </p:cond>
                </p:stCondLst>
                <p:endSync evt="end" delay="0">
                  <p:rtn val="all"/>
                </p:endSync>
                <p:childTnLst>
                  <p:par>
                    <p:cTn id="159" fill="hold">
                      <p:stCondLst>
                        <p:cond delay="0"/>
                      </p:stCondLst>
                      <p:childTnLst>
                        <p:par>
                          <p:cTn id="160" fill="hold">
                            <p:stCondLst>
                              <p:cond delay="0"/>
                            </p:stCondLst>
                            <p:childTnLst>
                              <p:par>
                                <p:cTn id="161" presetID="8" presetClass="emph" presetSubtype="0" fill="hold" grpId="0" nodeType="clickEffect">
                                  <p:stCondLst>
                                    <p:cond delay="0"/>
                                  </p:stCondLst>
                                  <p:childTnLst>
                                    <p:animRot by="21600000">
                                      <p:cBhvr>
                                        <p:cTn id="162" dur="2000" fill="hold"/>
                                        <p:tgtEl>
                                          <p:spTgt spid="130"/>
                                        </p:tgtEl>
                                        <p:attrNameLst>
                                          <p:attrName>r</p:attrName>
                                        </p:attrNameLst>
                                      </p:cBhvr>
                                    </p:animRot>
                                  </p:childTnLst>
                                  <p:subTnLst>
                                    <p:audio>
                                      <p:cMediaNode>
                                        <p:cTn display="0" masterRel="sameClick">
                                          <p:stCondLst>
                                            <p:cond evt="begin" delay="0">
                                              <p:tn val="16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30"/>
                  </p:tgtEl>
                </p:cond>
              </p:nextCondLst>
            </p:seq>
            <p:seq concurrent="1" nextAc="seek">
              <p:cTn id="163" restart="whenNotActive" fill="hold" evtFilter="cancelBubble" nodeType="interactiveSeq">
                <p:stCondLst>
                  <p:cond evt="onClick" delay="0">
                    <p:tgtEl>
                      <p:spTgt spid="131"/>
                    </p:tgtEl>
                  </p:cond>
                </p:stCondLst>
                <p:endSync evt="end" delay="0">
                  <p:rtn val="all"/>
                </p:endSync>
                <p:childTnLst>
                  <p:par>
                    <p:cTn id="164" fill="hold">
                      <p:stCondLst>
                        <p:cond delay="0"/>
                      </p:stCondLst>
                      <p:childTnLst>
                        <p:par>
                          <p:cTn id="165" fill="hold">
                            <p:stCondLst>
                              <p:cond delay="0"/>
                            </p:stCondLst>
                            <p:childTnLst>
                              <p:par>
                                <p:cTn id="166" presetID="8" presetClass="emph" presetSubtype="0" fill="hold" grpId="0" nodeType="clickEffect">
                                  <p:stCondLst>
                                    <p:cond delay="0"/>
                                  </p:stCondLst>
                                  <p:childTnLst>
                                    <p:animRot by="21600000">
                                      <p:cBhvr>
                                        <p:cTn id="167" dur="2000" fill="hold"/>
                                        <p:tgtEl>
                                          <p:spTgt spid="131"/>
                                        </p:tgtEl>
                                        <p:attrNameLst>
                                          <p:attrName>r</p:attrName>
                                        </p:attrNameLst>
                                      </p:cBhvr>
                                    </p:animRot>
                                  </p:childTnLst>
                                  <p:subTnLst>
                                    <p:audio>
                                      <p:cMediaNode>
                                        <p:cTn display="0" masterRel="sameClick">
                                          <p:stCondLst>
                                            <p:cond evt="begin" delay="0">
                                              <p:tn val="16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31"/>
                  </p:tgtEl>
                </p:cond>
              </p:nextCondLst>
            </p:seq>
            <p:seq concurrent="1" nextAc="seek">
              <p:cTn id="168" restart="whenNotActive" fill="hold" evtFilter="cancelBubble" nodeType="interactiveSeq">
                <p:stCondLst>
                  <p:cond evt="onClick" delay="0">
                    <p:tgtEl>
                      <p:spTgt spid="132"/>
                    </p:tgtEl>
                  </p:cond>
                </p:stCondLst>
                <p:endSync evt="end" delay="0">
                  <p:rtn val="all"/>
                </p:endSync>
                <p:childTnLst>
                  <p:par>
                    <p:cTn id="169" fill="hold">
                      <p:stCondLst>
                        <p:cond delay="0"/>
                      </p:stCondLst>
                      <p:childTnLst>
                        <p:par>
                          <p:cTn id="170" fill="hold">
                            <p:stCondLst>
                              <p:cond delay="0"/>
                            </p:stCondLst>
                            <p:childTnLst>
                              <p:par>
                                <p:cTn id="171" presetID="8" presetClass="emph" presetSubtype="0" fill="hold" grpId="0" nodeType="clickEffect">
                                  <p:stCondLst>
                                    <p:cond delay="0"/>
                                  </p:stCondLst>
                                  <p:childTnLst>
                                    <p:animRot by="21600000">
                                      <p:cBhvr>
                                        <p:cTn id="172" dur="2000" fill="hold"/>
                                        <p:tgtEl>
                                          <p:spTgt spid="132"/>
                                        </p:tgtEl>
                                        <p:attrNameLst>
                                          <p:attrName>r</p:attrName>
                                        </p:attrNameLst>
                                      </p:cBhvr>
                                    </p:animRot>
                                  </p:childTnLst>
                                  <p:subTnLst>
                                    <p:audio>
                                      <p:cMediaNode>
                                        <p:cTn display="0" masterRel="sameClick">
                                          <p:stCondLst>
                                            <p:cond evt="begin" delay="0">
                                              <p:tn val="17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32"/>
                  </p:tgtEl>
                </p:cond>
              </p:nextCondLst>
            </p:seq>
            <p:seq concurrent="1" nextAc="seek">
              <p:cTn id="173" restart="whenNotActive" fill="hold" evtFilter="cancelBubble" nodeType="interactiveSeq">
                <p:stCondLst>
                  <p:cond evt="onClick" delay="0">
                    <p:tgtEl>
                      <p:spTgt spid="133"/>
                    </p:tgtEl>
                  </p:cond>
                </p:stCondLst>
                <p:endSync evt="end" delay="0">
                  <p:rtn val="all"/>
                </p:endSync>
                <p:childTnLst>
                  <p:par>
                    <p:cTn id="174" fill="hold">
                      <p:stCondLst>
                        <p:cond delay="0"/>
                      </p:stCondLst>
                      <p:childTnLst>
                        <p:par>
                          <p:cTn id="175" fill="hold">
                            <p:stCondLst>
                              <p:cond delay="0"/>
                            </p:stCondLst>
                            <p:childTnLst>
                              <p:par>
                                <p:cTn id="176" presetID="8" presetClass="emph" presetSubtype="0" fill="hold" grpId="0" nodeType="clickEffect">
                                  <p:stCondLst>
                                    <p:cond delay="0"/>
                                  </p:stCondLst>
                                  <p:childTnLst>
                                    <p:animRot by="21600000">
                                      <p:cBhvr>
                                        <p:cTn id="177" dur="2000" fill="hold"/>
                                        <p:tgtEl>
                                          <p:spTgt spid="133"/>
                                        </p:tgtEl>
                                        <p:attrNameLst>
                                          <p:attrName>r</p:attrName>
                                        </p:attrNameLst>
                                      </p:cBhvr>
                                    </p:animRot>
                                  </p:childTnLst>
                                  <p:subTnLst>
                                    <p:audio>
                                      <p:cMediaNode>
                                        <p:cTn display="0" masterRel="sameClick">
                                          <p:stCondLst>
                                            <p:cond evt="begin" delay="0">
                                              <p:tn val="176"/>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33"/>
                  </p:tgtEl>
                </p:cond>
              </p:nextCondLst>
            </p:seq>
            <p:seq concurrent="1" nextAc="seek">
              <p:cTn id="178" restart="whenNotActive" fill="hold" evtFilter="cancelBubble" nodeType="interactiveSeq">
                <p:stCondLst>
                  <p:cond evt="onClick" delay="0">
                    <p:tgtEl>
                      <p:spTgt spid="134"/>
                    </p:tgtEl>
                  </p:cond>
                </p:stCondLst>
                <p:endSync evt="end" delay="0">
                  <p:rtn val="all"/>
                </p:endSync>
                <p:childTnLst>
                  <p:par>
                    <p:cTn id="179" fill="hold">
                      <p:stCondLst>
                        <p:cond delay="0"/>
                      </p:stCondLst>
                      <p:childTnLst>
                        <p:par>
                          <p:cTn id="180" fill="hold">
                            <p:stCondLst>
                              <p:cond delay="0"/>
                            </p:stCondLst>
                            <p:childTnLst>
                              <p:par>
                                <p:cTn id="181" presetID="8" presetClass="emph" presetSubtype="0" fill="hold" grpId="0" nodeType="clickEffect">
                                  <p:stCondLst>
                                    <p:cond delay="0"/>
                                  </p:stCondLst>
                                  <p:childTnLst>
                                    <p:animRot by="21600000">
                                      <p:cBhvr>
                                        <p:cTn id="182" dur="2000" fill="hold"/>
                                        <p:tgtEl>
                                          <p:spTgt spid="134"/>
                                        </p:tgtEl>
                                        <p:attrNameLst>
                                          <p:attrName>r</p:attrName>
                                        </p:attrNameLst>
                                      </p:cBhvr>
                                    </p:animRot>
                                  </p:childTnLst>
                                  <p:subTnLst>
                                    <p:audio>
                                      <p:cMediaNode>
                                        <p:cTn display="0" masterRel="sameClick">
                                          <p:stCondLst>
                                            <p:cond evt="begin" delay="0">
                                              <p:tn val="181"/>
                                            </p:cond>
                                          </p:stCondLst>
                                          <p:endCondLst>
                                            <p:cond evt="onStopAudio" delay="0">
                                              <p:tgtEl>
                                                <p:sldTgt/>
                                              </p:tgtEl>
                                            </p:cond>
                                          </p:endCondLst>
                                        </p:cTn>
                                        <p:tgtEl>
                                          <p:sndTgt r:embed="rId3" name="drumroll.wav" builtIn="1"/>
                                        </p:tgtEl>
                                      </p:cMediaNode>
                                    </p:audio>
                                  </p:subTnLst>
                                </p:cTn>
                              </p:par>
                            </p:childTnLst>
                          </p:cTn>
                        </p:par>
                      </p:childTnLst>
                    </p:cTn>
                  </p:par>
                </p:childTnLst>
              </p:cTn>
              <p:nextCondLst>
                <p:cond evt="onClick" delay="0">
                  <p:tgtEl>
                    <p:spTgt spid="134"/>
                  </p:tgtEl>
                </p:cond>
              </p:nextCondLst>
            </p:seq>
          </p:childTnLst>
        </p:cTn>
      </p:par>
    </p:tnLst>
    <p:bldLst>
      <p:bldP spid="101" grpId="0"/>
      <p:bldP spid="102" grpId="0"/>
      <p:bldP spid="103" grpId="0"/>
      <p:bldP spid="104" grpId="0"/>
      <p:bldP spid="106" grpId="0"/>
      <p:bldP spid="107" grpId="0"/>
      <p:bldP spid="108" grpId="0"/>
      <p:bldP spid="109" grpId="0"/>
      <p:bldP spid="111" grpId="0"/>
      <p:bldP spid="114" grpId="0"/>
      <p:bldP spid="115" grpId="0"/>
      <p:bldP spid="117" grpId="0"/>
      <p:bldP spid="120"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36" grpId="0"/>
      <p:bldP spid="137" grpId="0"/>
      <p:bldP spid="138" grpId="0"/>
      <p:bldP spid="139" grpId="0"/>
      <p:bldP spid="140" grpId="0"/>
      <p:bldP spid="141" grpId="0"/>
      <p:bldP spid="142" grpId="0"/>
      <p:bldP spid="1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Орган цветкового растения, на котором располагаются листья, почки и цветы.</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pic>
        <p:nvPicPr>
          <p:cNvPr id="152"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5695480">
            <a:off x="1813940" y="1408558"/>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1"/>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1"/>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3" restart="whenNotActive" fill="hold" evtFilter="cancelBubble" nodeType="interactiveSeq">
                <p:stCondLst>
                  <p:cond evt="onClick" delay="0">
                    <p:tgtEl>
                      <p:spTgt spid="103"/>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3"/>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8" restart="whenNotActive" fill="hold" evtFilter="cancelBubble" nodeType="interactiveSeq">
                <p:stCondLst>
                  <p:cond evt="onClick" delay="0">
                    <p:tgtEl>
                      <p:spTgt spid="104"/>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4"/>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23" restart="whenNotActive" fill="hold" evtFilter="cancelBubble" nodeType="interactiveSeq">
                <p:stCondLst>
                  <p:cond evt="onClick" delay="0">
                    <p:tgtEl>
                      <p:spTgt spid="107"/>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7"/>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8" restart="whenNotActive" fill="hold" evtFilter="cancelBubble" nodeType="interactiveSeq">
                <p:stCondLst>
                  <p:cond evt="onClick" delay="0">
                    <p:tgtEl>
                      <p:spTgt spid="108"/>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8"/>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33" restart="whenNotActive" fill="hold" evtFilter="cancelBubble" nodeType="interactiveSeq">
                <p:stCondLst>
                  <p:cond evt="onClick" delay="0">
                    <p:tgtEl>
                      <p:spTgt spid="109"/>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09"/>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8" restart="whenNotActive" fill="hold" evtFilter="cancelBubble" nodeType="interactiveSeq">
                <p:stCondLst>
                  <p:cond evt="onClick" delay="0">
                    <p:tgtEl>
                      <p:spTgt spid="11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1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43" restart="whenNotActive" fill="hold" evtFilter="cancelBubble" nodeType="interactiveSeq">
                <p:stCondLst>
                  <p:cond evt="onClick" delay="0">
                    <p:tgtEl>
                      <p:spTgt spid="114"/>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14"/>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48" restart="whenNotActive" fill="hold" evtFilter="cancelBubble" nodeType="interactiveSeq">
                <p:stCondLst>
                  <p:cond evt="onClick" delay="0">
                    <p:tgtEl>
                      <p:spTgt spid="115"/>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15"/>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53" restart="whenNotActive" fill="hold" evtFilter="cancelBubble" nodeType="interactiveSeq">
                <p:stCondLst>
                  <p:cond evt="onClick" delay="0">
                    <p:tgtEl>
                      <p:spTgt spid="117"/>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17"/>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7"/>
                  </p:tgtEl>
                </p:cond>
              </p:nextCondLst>
            </p:seq>
            <p:seq concurrent="1" nextAc="seek">
              <p:cTn id="58" restart="whenNotActive" fill="hold" evtFilter="cancelBubble" nodeType="interactiveSeq">
                <p:stCondLst>
                  <p:cond evt="onClick" delay="0">
                    <p:tgtEl>
                      <p:spTgt spid="121"/>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1"/>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63" restart="whenNotActive" fill="hold" evtFilter="cancelBubble" nodeType="interactiveSeq">
                <p:stCondLst>
                  <p:cond evt="onClick" delay="0">
                    <p:tgtEl>
                      <p:spTgt spid="122"/>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2"/>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68" restart="whenNotActive" fill="hold" evtFilter="cancelBubble" nodeType="interactiveSeq">
                <p:stCondLst>
                  <p:cond evt="onClick" delay="0">
                    <p:tgtEl>
                      <p:spTgt spid="124"/>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4"/>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73" restart="whenNotActive" fill="hold" evtFilter="cancelBubble" nodeType="interactiveSeq">
                <p:stCondLst>
                  <p:cond evt="onClick" delay="0">
                    <p:tgtEl>
                      <p:spTgt spid="125"/>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25"/>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78" restart="whenNotActive" fill="hold" evtFilter="cancelBubble" nodeType="interactiveSeq">
                <p:stCondLst>
                  <p:cond evt="onClick" delay="0">
                    <p:tgtEl>
                      <p:spTgt spid="126"/>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26"/>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83" restart="whenNotActive" fill="hold" evtFilter="cancelBubble" nodeType="interactiveSeq">
                <p:stCondLst>
                  <p:cond evt="onClick" delay="0">
                    <p:tgtEl>
                      <p:spTgt spid="127"/>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27"/>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88" restart="whenNotActive" fill="hold" evtFilter="cancelBubble" nodeType="interactiveSeq">
                <p:stCondLst>
                  <p:cond evt="onClick" delay="0">
                    <p:tgtEl>
                      <p:spTgt spid="128"/>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28"/>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93" restart="whenNotActive" fill="hold" evtFilter="cancelBubble" nodeType="interactiveSeq">
                <p:stCondLst>
                  <p:cond evt="onClick" delay="0">
                    <p:tgtEl>
                      <p:spTgt spid="129"/>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29"/>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98" restart="whenNotActive" fill="hold" evtFilter="cancelBubble" nodeType="interactiveSeq">
                <p:stCondLst>
                  <p:cond evt="onClick" delay="0">
                    <p:tgtEl>
                      <p:spTgt spid="130"/>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30"/>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103" restart="whenNotActive" fill="hold" evtFilter="cancelBubble" nodeType="interactiveSeq">
                <p:stCondLst>
                  <p:cond evt="onClick" delay="0">
                    <p:tgtEl>
                      <p:spTgt spid="132"/>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32"/>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108" restart="whenNotActive" fill="hold" evtFilter="cancelBubble" nodeType="interactiveSeq">
                <p:stCondLst>
                  <p:cond evt="onClick" delay="0">
                    <p:tgtEl>
                      <p:spTgt spid="133"/>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33"/>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113" restart="whenNotActive" fill="hold" evtFilter="cancelBubble" nodeType="interactiveSeq">
                <p:stCondLst>
                  <p:cond evt="onClick" delay="0">
                    <p:tgtEl>
                      <p:spTgt spid="134"/>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34"/>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18" restart="whenNotActive" fill="hold" evtFilter="cancelBubble" nodeType="interactiveSeq">
                <p:stCondLst>
                  <p:cond evt="onClick" delay="0">
                    <p:tgtEl>
                      <p:spTgt spid="119"/>
                    </p:tgtEl>
                  </p:cond>
                </p:stCondLst>
                <p:endSync evt="end" delay="0">
                  <p:rtn val="all"/>
                </p:endSync>
                <p:childTnLst>
                  <p:par>
                    <p:cTn id="119" fill="hold">
                      <p:stCondLst>
                        <p:cond delay="0"/>
                      </p:stCondLst>
                      <p:childTnLst>
                        <p:par>
                          <p:cTn id="120" fill="hold">
                            <p:stCondLst>
                              <p:cond delay="0"/>
                            </p:stCondLst>
                            <p:childTnLst>
                              <p:par>
                                <p:cTn id="121" presetID="18" presetClass="entr" presetSubtype="12" fill="hold" grpId="0" nodeType="clickEffect">
                                  <p:stCondLst>
                                    <p:cond delay="0"/>
                                  </p:stCondLst>
                                  <p:childTnLst>
                                    <p:set>
                                      <p:cBhvr>
                                        <p:cTn id="122" dur="1" fill="hold">
                                          <p:stCondLst>
                                            <p:cond delay="0"/>
                                          </p:stCondLst>
                                        </p:cTn>
                                        <p:tgtEl>
                                          <p:spTgt spid="145"/>
                                        </p:tgtEl>
                                        <p:attrNameLst>
                                          <p:attrName>style.visibility</p:attrName>
                                        </p:attrNameLst>
                                      </p:cBhvr>
                                      <p:to>
                                        <p:strVal val="visible"/>
                                      </p:to>
                                    </p:set>
                                    <p:animEffect transition="in" filter="strips(downLeft)">
                                      <p:cBhvr>
                                        <p:cTn id="123" dur="2000"/>
                                        <p:tgtEl>
                                          <p:spTgt spid="145"/>
                                        </p:tgtEl>
                                      </p:cBhvr>
                                    </p:animEffect>
                                  </p:childTnLst>
                                  <p:subTnLst>
                                    <p:audio>
                                      <p:cMediaNode>
                                        <p:cTn display="0" masterRel="sameClick">
                                          <p:stCondLst>
                                            <p:cond evt="begin" delay="0">
                                              <p:tn val="12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9"/>
                  </p:tgtEl>
                </p:cond>
              </p:nextCondLst>
            </p:seq>
            <p:seq concurrent="1" nextAc="seek">
              <p:cTn id="124" restart="whenNotActive" fill="hold" evtFilter="cancelBubble" nodeType="interactiveSeq">
                <p:stCondLst>
                  <p:cond evt="onClick" delay="0">
                    <p:tgtEl>
                      <p:spTgt spid="120"/>
                    </p:tgtEl>
                  </p:cond>
                </p:stCondLst>
                <p:endSync evt="end" delay="0">
                  <p:rtn val="all"/>
                </p:endSync>
                <p:childTnLst>
                  <p:par>
                    <p:cTn id="125" fill="hold">
                      <p:stCondLst>
                        <p:cond delay="0"/>
                      </p:stCondLst>
                      <p:childTnLst>
                        <p:par>
                          <p:cTn id="126" fill="hold">
                            <p:stCondLst>
                              <p:cond delay="0"/>
                            </p:stCondLst>
                            <p:childTnLst>
                              <p:par>
                                <p:cTn id="127" presetID="18" presetClass="entr" presetSubtype="12" fill="hold" grpId="0" nodeType="clickEffect">
                                  <p:stCondLst>
                                    <p:cond delay="0"/>
                                  </p:stCondLst>
                                  <p:childTnLst>
                                    <p:set>
                                      <p:cBhvr>
                                        <p:cTn id="128" dur="1" fill="hold">
                                          <p:stCondLst>
                                            <p:cond delay="0"/>
                                          </p:stCondLst>
                                        </p:cTn>
                                        <p:tgtEl>
                                          <p:spTgt spid="146"/>
                                        </p:tgtEl>
                                        <p:attrNameLst>
                                          <p:attrName>style.visibility</p:attrName>
                                        </p:attrNameLst>
                                      </p:cBhvr>
                                      <p:to>
                                        <p:strVal val="visible"/>
                                      </p:to>
                                    </p:set>
                                    <p:animEffect transition="in" filter="strips(downLeft)">
                                      <p:cBhvr>
                                        <p:cTn id="129" dur="2000"/>
                                        <p:tgtEl>
                                          <p:spTgt spid="146"/>
                                        </p:tgtEl>
                                      </p:cBhvr>
                                    </p:animEffect>
                                  </p:childTnLst>
                                  <p:subTnLst>
                                    <p:audio>
                                      <p:cMediaNode>
                                        <p:cTn display="0" masterRel="sameClick">
                                          <p:stCondLst>
                                            <p:cond evt="begin" delay="0">
                                              <p:tn val="12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0"/>
                  </p:tgtEl>
                </p:cond>
              </p:nextCondLst>
            </p:seq>
            <p:seq concurrent="1" nextAc="seek">
              <p:cTn id="130" restart="whenNotActive" fill="hold" evtFilter="cancelBubble" nodeType="interactiveSeq">
                <p:stCondLst>
                  <p:cond evt="onClick" delay="0">
                    <p:tgtEl>
                      <p:spTgt spid="106"/>
                    </p:tgtEl>
                  </p:cond>
                </p:stCondLst>
                <p:endSync evt="end" delay="0">
                  <p:rtn val="all"/>
                </p:endSync>
                <p:childTnLst>
                  <p:par>
                    <p:cTn id="131" fill="hold">
                      <p:stCondLst>
                        <p:cond delay="0"/>
                      </p:stCondLst>
                      <p:childTnLst>
                        <p:par>
                          <p:cTn id="132" fill="hold">
                            <p:stCondLst>
                              <p:cond delay="0"/>
                            </p:stCondLst>
                            <p:childTnLst>
                              <p:par>
                                <p:cTn id="133" presetID="18" presetClass="entr" presetSubtype="12" fill="hold" grpId="0" nodeType="clickEffect">
                                  <p:stCondLst>
                                    <p:cond delay="0"/>
                                  </p:stCondLst>
                                  <p:childTnLst>
                                    <p:set>
                                      <p:cBhvr>
                                        <p:cTn id="134" dur="1" fill="hold">
                                          <p:stCondLst>
                                            <p:cond delay="0"/>
                                          </p:stCondLst>
                                        </p:cTn>
                                        <p:tgtEl>
                                          <p:spTgt spid="147"/>
                                        </p:tgtEl>
                                        <p:attrNameLst>
                                          <p:attrName>style.visibility</p:attrName>
                                        </p:attrNameLst>
                                      </p:cBhvr>
                                      <p:to>
                                        <p:strVal val="visible"/>
                                      </p:to>
                                    </p:set>
                                    <p:animEffect transition="in" filter="strips(downLeft)">
                                      <p:cBhvr>
                                        <p:cTn id="135" dur="500"/>
                                        <p:tgtEl>
                                          <p:spTgt spid="147"/>
                                        </p:tgtEl>
                                      </p:cBhvr>
                                    </p:animEffect>
                                  </p:childTnLst>
                                  <p:subTnLst>
                                    <p:audio>
                                      <p:cMediaNode>
                                        <p:cTn display="0" masterRel="sameClick">
                                          <p:stCondLst>
                                            <p:cond evt="begin" delay="0">
                                              <p:tn val="133"/>
                                            </p:cond>
                                          </p:stCondLst>
                                          <p:endCondLst>
                                            <p:cond evt="onStopAudio" delay="0">
                                              <p:tgtEl>
                                                <p:sldTgt/>
                                              </p:tgtEl>
                                            </p:cond>
                                          </p:endCondLst>
                                        </p:cTn>
                                        <p:tgtEl>
                                          <p:sndTgt r:embed="rId3" name="chimes.wav" builtIn="1"/>
                                        </p:tgtEl>
                                      </p:cMediaNode>
                                    </p:audio>
                                  </p:subTnLst>
                                </p:cTn>
                              </p:par>
                              <p:par>
                                <p:cTn id="136" presetID="18" presetClass="entr" presetSubtype="12" fill="hold" grpId="0" nodeType="withEffect">
                                  <p:stCondLst>
                                    <p:cond delay="0"/>
                                  </p:stCondLst>
                                  <p:childTnLst>
                                    <p:set>
                                      <p:cBhvr>
                                        <p:cTn id="137" dur="1" fill="hold">
                                          <p:stCondLst>
                                            <p:cond delay="0"/>
                                          </p:stCondLst>
                                        </p:cTn>
                                        <p:tgtEl>
                                          <p:spTgt spid="149"/>
                                        </p:tgtEl>
                                        <p:attrNameLst>
                                          <p:attrName>style.visibility</p:attrName>
                                        </p:attrNameLst>
                                      </p:cBhvr>
                                      <p:to>
                                        <p:strVal val="visible"/>
                                      </p:to>
                                    </p:set>
                                    <p:animEffect transition="in" filter="strips(downLeft)">
                                      <p:cBhvr>
                                        <p:cTn id="138" dur="2000"/>
                                        <p:tgtEl>
                                          <p:spTgt spid="149"/>
                                        </p:tgtEl>
                                      </p:cBhvr>
                                    </p:animEffect>
                                  </p:childTnLst>
                                  <p:subTnLst>
                                    <p:audio>
                                      <p:cMediaNode>
                                        <p:cTn display="0" masterRel="sameClick">
                                          <p:stCondLst>
                                            <p:cond evt="begin" delay="0">
                                              <p:tn val="13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6"/>
                  </p:tgtEl>
                </p:cond>
              </p:nextCondLst>
            </p:seq>
            <p:seq concurrent="1" nextAc="seek">
              <p:cTn id="139" restart="whenNotActive" fill="hold" evtFilter="cancelBubble" nodeType="interactiveSeq">
                <p:stCondLst>
                  <p:cond evt="onClick" delay="0">
                    <p:tgtEl>
                      <p:spTgt spid="102"/>
                    </p:tgtEl>
                  </p:cond>
                </p:stCondLst>
                <p:endSync evt="end" delay="0">
                  <p:rtn val="all"/>
                </p:endSync>
                <p:childTnLst>
                  <p:par>
                    <p:cTn id="140" fill="hold">
                      <p:stCondLst>
                        <p:cond delay="0"/>
                      </p:stCondLst>
                      <p:childTnLst>
                        <p:par>
                          <p:cTn id="141" fill="hold">
                            <p:stCondLst>
                              <p:cond delay="0"/>
                            </p:stCondLst>
                            <p:childTnLst>
                              <p:par>
                                <p:cTn id="142" presetID="18" presetClass="entr" presetSubtype="12" fill="hold" grpId="0" nodeType="clickEffect">
                                  <p:stCondLst>
                                    <p:cond delay="0"/>
                                  </p:stCondLst>
                                  <p:childTnLst>
                                    <p:set>
                                      <p:cBhvr>
                                        <p:cTn id="143" dur="1" fill="hold">
                                          <p:stCondLst>
                                            <p:cond delay="0"/>
                                          </p:stCondLst>
                                        </p:cTn>
                                        <p:tgtEl>
                                          <p:spTgt spid="148"/>
                                        </p:tgtEl>
                                        <p:attrNameLst>
                                          <p:attrName>style.visibility</p:attrName>
                                        </p:attrNameLst>
                                      </p:cBhvr>
                                      <p:to>
                                        <p:strVal val="visible"/>
                                      </p:to>
                                    </p:set>
                                    <p:animEffect transition="in" filter="strips(downLeft)">
                                      <p:cBhvr>
                                        <p:cTn id="144" dur="2000"/>
                                        <p:tgtEl>
                                          <p:spTgt spid="148"/>
                                        </p:tgtEl>
                                      </p:cBhvr>
                                    </p:animEffect>
                                  </p:childTnLst>
                                  <p:subTnLst>
                                    <p:audio>
                                      <p:cMediaNode>
                                        <p:cTn display="0" masterRel="sameClick">
                                          <p:stCondLst>
                                            <p:cond evt="begin" delay="0">
                                              <p:tn val="14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2"/>
                  </p:tgtEl>
                </p:cond>
              </p:nextCondLst>
            </p:seq>
            <p:seq concurrent="1" nextAc="seek">
              <p:cTn id="145" restart="whenNotActive" fill="hold" evtFilter="cancelBubble" nodeType="interactiveSeq">
                <p:stCondLst>
                  <p:cond evt="onClick" delay="0">
                    <p:tgtEl>
                      <p:spTgt spid="113"/>
                    </p:tgtEl>
                  </p:cond>
                </p:stCondLst>
                <p:endSync evt="end" delay="0">
                  <p:rtn val="all"/>
                </p:endSync>
                <p:childTnLst>
                  <p:par>
                    <p:cTn id="146" fill="hold">
                      <p:stCondLst>
                        <p:cond delay="0"/>
                      </p:stCondLst>
                      <p:childTnLst>
                        <p:par>
                          <p:cTn id="147" fill="hold">
                            <p:stCondLst>
                              <p:cond delay="0"/>
                            </p:stCondLst>
                            <p:childTnLst>
                              <p:par>
                                <p:cTn id="148" presetID="18" presetClass="entr" presetSubtype="12" fill="hold" grpId="0" nodeType="clickEffect">
                                  <p:stCondLst>
                                    <p:cond delay="0"/>
                                  </p:stCondLst>
                                  <p:childTnLst>
                                    <p:set>
                                      <p:cBhvr>
                                        <p:cTn id="149" dur="1" fill="hold">
                                          <p:stCondLst>
                                            <p:cond delay="0"/>
                                          </p:stCondLst>
                                        </p:cTn>
                                        <p:tgtEl>
                                          <p:spTgt spid="150"/>
                                        </p:tgtEl>
                                        <p:attrNameLst>
                                          <p:attrName>style.visibility</p:attrName>
                                        </p:attrNameLst>
                                      </p:cBhvr>
                                      <p:to>
                                        <p:strVal val="visible"/>
                                      </p:to>
                                    </p:set>
                                    <p:animEffect transition="in" filter="strips(downLeft)">
                                      <p:cBhvr>
                                        <p:cTn id="150" dur="2000"/>
                                        <p:tgtEl>
                                          <p:spTgt spid="150"/>
                                        </p:tgtEl>
                                      </p:cBhvr>
                                    </p:animEffect>
                                  </p:childTnLst>
                                  <p:subTnLst>
                                    <p:audio>
                                      <p:cMediaNode>
                                        <p:cTn display="0" masterRel="sameClick">
                                          <p:stCondLst>
                                            <p:cond evt="begin" delay="0">
                                              <p:tn val="148"/>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3"/>
                  </p:tgtEl>
                </p:cond>
              </p:nextCondLst>
            </p:seq>
            <p:seq concurrent="1" nextAc="seek">
              <p:cTn id="151" restart="whenNotActive" fill="hold" evtFilter="cancelBubble" nodeType="interactiveSeq">
                <p:stCondLst>
                  <p:cond evt="onClick" delay="0">
                    <p:tgtEl>
                      <p:spTgt spid="131"/>
                    </p:tgtEl>
                  </p:cond>
                </p:stCondLst>
                <p:endSync evt="end" delay="0">
                  <p:rtn val="all"/>
                </p:endSync>
                <p:childTnLst>
                  <p:par>
                    <p:cTn id="152" fill="hold">
                      <p:stCondLst>
                        <p:cond delay="0"/>
                      </p:stCondLst>
                      <p:childTnLst>
                        <p:par>
                          <p:cTn id="153" fill="hold">
                            <p:stCondLst>
                              <p:cond delay="0"/>
                            </p:stCondLst>
                            <p:childTnLst>
                              <p:par>
                                <p:cTn id="154" presetID="18" presetClass="entr" presetSubtype="12" fill="hold" grpId="0" nodeType="clickEffect">
                                  <p:stCondLst>
                                    <p:cond delay="0"/>
                                  </p:stCondLst>
                                  <p:childTnLst>
                                    <p:set>
                                      <p:cBhvr>
                                        <p:cTn id="155" dur="1" fill="hold">
                                          <p:stCondLst>
                                            <p:cond delay="0"/>
                                          </p:stCondLst>
                                        </p:cTn>
                                        <p:tgtEl>
                                          <p:spTgt spid="151"/>
                                        </p:tgtEl>
                                        <p:attrNameLst>
                                          <p:attrName>style.visibility</p:attrName>
                                        </p:attrNameLst>
                                      </p:cBhvr>
                                      <p:to>
                                        <p:strVal val="visible"/>
                                      </p:to>
                                    </p:set>
                                    <p:animEffect transition="in" filter="strips(downLeft)">
                                      <p:cBhvr>
                                        <p:cTn id="156" dur="2000"/>
                                        <p:tgtEl>
                                          <p:spTgt spid="151"/>
                                        </p:tgtEl>
                                      </p:cBhvr>
                                    </p:animEffect>
                                  </p:childTnLst>
                                  <p:subTnLst>
                                    <p:audio>
                                      <p:cMediaNode>
                                        <p:cTn display="0" masterRel="sameClick">
                                          <p:stCondLst>
                                            <p:cond evt="begin" delay="0">
                                              <p:tn val="154"/>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31"/>
                  </p:tgtEl>
                </p:cond>
              </p:nextCondLst>
            </p:seq>
            <p:seq concurrent="1" nextAc="seek">
              <p:cTn id="157" restart="whenNotActive" fill="hold" evtFilter="cancelBubble" nodeType="interactiveSeq">
                <p:stCondLst>
                  <p:cond evt="onClick" delay="0">
                    <p:tgtEl>
                      <p:spTgt spid="110"/>
                    </p:tgtEl>
                  </p:cond>
                </p:stCondLst>
                <p:endSync evt="end" delay="0">
                  <p:rtn val="all"/>
                </p:endSync>
                <p:childTnLst>
                  <p:par>
                    <p:cTn id="158" fill="hold">
                      <p:stCondLst>
                        <p:cond delay="0"/>
                      </p:stCondLst>
                      <p:childTnLst>
                        <p:par>
                          <p:cTn id="159" fill="hold">
                            <p:stCondLst>
                              <p:cond delay="0"/>
                            </p:stCondLst>
                            <p:childTnLst>
                              <p:par>
                                <p:cTn id="160" presetID="8" presetClass="emph" presetSubtype="0" fill="hold" grpId="0" nodeType="clickEffect">
                                  <p:stCondLst>
                                    <p:cond delay="0"/>
                                  </p:stCondLst>
                                  <p:childTnLst>
                                    <p:animRot by="21600000">
                                      <p:cBhvr>
                                        <p:cTn id="161" dur="2000" fill="hold"/>
                                        <p:tgtEl>
                                          <p:spTgt spid="110"/>
                                        </p:tgtEl>
                                        <p:attrNameLst>
                                          <p:attrName>r</p:attrName>
                                        </p:attrNameLst>
                                      </p:cBhvr>
                                    </p:animRot>
                                  </p:childTnLst>
                                  <p:subTnLst>
                                    <p:audio>
                                      <p:cMediaNode>
                                        <p:cTn display="0" masterRel="sameClick">
                                          <p:stCondLst>
                                            <p:cond evt="begin" delay="0">
                                              <p:tn val="160"/>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0"/>
                  </p:tgtEl>
                </p:cond>
              </p:nextCondLst>
            </p:seq>
            <p:seq concurrent="1" nextAc="seek">
              <p:cTn id="162" restart="whenNotActive" fill="hold" evtFilter="cancelBubble" nodeType="interactiveSeq">
                <p:stCondLst>
                  <p:cond evt="onClick" delay="0">
                    <p:tgtEl>
                      <p:spTgt spid="116"/>
                    </p:tgtEl>
                  </p:cond>
                </p:stCondLst>
                <p:endSync evt="end" delay="0">
                  <p:rtn val="all"/>
                </p:endSync>
                <p:childTnLst>
                  <p:par>
                    <p:cTn id="163" fill="hold">
                      <p:stCondLst>
                        <p:cond delay="0"/>
                      </p:stCondLst>
                      <p:childTnLst>
                        <p:par>
                          <p:cTn id="164" fill="hold">
                            <p:stCondLst>
                              <p:cond delay="0"/>
                            </p:stCondLst>
                            <p:childTnLst>
                              <p:par>
                                <p:cTn id="165" presetID="8" presetClass="emph" presetSubtype="0" fill="hold" grpId="0" nodeType="clickEffect">
                                  <p:stCondLst>
                                    <p:cond delay="0"/>
                                  </p:stCondLst>
                                  <p:childTnLst>
                                    <p:animRot by="21600000">
                                      <p:cBhvr>
                                        <p:cTn id="166" dur="2000" fill="hold"/>
                                        <p:tgtEl>
                                          <p:spTgt spid="116"/>
                                        </p:tgtEl>
                                        <p:attrNameLst>
                                          <p:attrName>r</p:attrName>
                                        </p:attrNameLst>
                                      </p:cBhvr>
                                    </p:animRot>
                                  </p:childTnLst>
                                  <p:subTnLst>
                                    <p:audio>
                                      <p:cMediaNode>
                                        <p:cTn display="0" masterRel="sameClick">
                                          <p:stCondLst>
                                            <p:cond evt="begin" delay="0">
                                              <p:tn val="165"/>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6"/>
                  </p:tgtEl>
                </p:cond>
              </p:nextCondLst>
            </p:seq>
            <p:seq concurrent="1" nextAc="seek">
              <p:cTn id="167" restart="whenNotActive" fill="hold" evtFilter="cancelBubble" nodeType="interactiveSeq">
                <p:stCondLst>
                  <p:cond evt="onClick" delay="0">
                    <p:tgtEl>
                      <p:spTgt spid="118"/>
                    </p:tgtEl>
                  </p:cond>
                </p:stCondLst>
                <p:endSync evt="end" delay="0">
                  <p:rtn val="all"/>
                </p:endSync>
                <p:childTnLst>
                  <p:par>
                    <p:cTn id="168" fill="hold">
                      <p:stCondLst>
                        <p:cond delay="0"/>
                      </p:stCondLst>
                      <p:childTnLst>
                        <p:par>
                          <p:cTn id="169" fill="hold">
                            <p:stCondLst>
                              <p:cond delay="0"/>
                            </p:stCondLst>
                            <p:childTnLst>
                              <p:par>
                                <p:cTn id="170" presetID="8" presetClass="emph" presetSubtype="0" fill="hold" grpId="0" nodeType="clickEffect">
                                  <p:stCondLst>
                                    <p:cond delay="0"/>
                                  </p:stCondLst>
                                  <p:childTnLst>
                                    <p:animRot by="21600000">
                                      <p:cBhvr>
                                        <p:cTn id="171" dur="2000" fill="hold"/>
                                        <p:tgtEl>
                                          <p:spTgt spid="118"/>
                                        </p:tgtEl>
                                        <p:attrNameLst>
                                          <p:attrName>r</p:attrName>
                                        </p:attrNameLst>
                                      </p:cBhvr>
                                    </p:animRot>
                                  </p:childTnLst>
                                  <p:subTnLst>
                                    <p:audio>
                                      <p:cMediaNode>
                                        <p:cTn display="0" masterRel="sameClick">
                                          <p:stCondLst>
                                            <p:cond evt="begin" delay="0">
                                              <p:tn val="170"/>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72" restart="whenNotActive" fill="hold" evtFilter="cancelBubble" nodeType="interactiveSeq">
                <p:stCondLst>
                  <p:cond evt="onClick" delay="0">
                    <p:tgtEl>
                      <p:spTgt spid="105"/>
                    </p:tgtEl>
                  </p:cond>
                </p:stCondLst>
                <p:endSync evt="end" delay="0">
                  <p:rtn val="all"/>
                </p:endSync>
                <p:childTnLst>
                  <p:par>
                    <p:cTn id="173" fill="hold">
                      <p:stCondLst>
                        <p:cond delay="0"/>
                      </p:stCondLst>
                      <p:childTnLst>
                        <p:par>
                          <p:cTn id="174" fill="hold">
                            <p:stCondLst>
                              <p:cond delay="0"/>
                            </p:stCondLst>
                            <p:childTnLst>
                              <p:par>
                                <p:cTn id="175" presetID="8" presetClass="emph" presetSubtype="0" fill="hold" grpId="0" nodeType="clickEffect">
                                  <p:stCondLst>
                                    <p:cond delay="0"/>
                                  </p:stCondLst>
                                  <p:childTnLst>
                                    <p:animRot by="21600000">
                                      <p:cBhvr>
                                        <p:cTn id="176" dur="2000" fill="hold"/>
                                        <p:tgtEl>
                                          <p:spTgt spid="105"/>
                                        </p:tgtEl>
                                        <p:attrNameLst>
                                          <p:attrName>r</p:attrName>
                                        </p:attrNameLst>
                                      </p:cBhvr>
                                    </p:animRot>
                                  </p:childTnLst>
                                  <p:subTnLst>
                                    <p:audio>
                                      <p:cMediaNode>
                                        <p:cTn display="0" masterRel="sameClick">
                                          <p:stCondLst>
                                            <p:cond evt="begin" delay="0">
                                              <p:tn val="175"/>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77" restart="whenNotActive" fill="hold" evtFilter="cancelBubble" nodeType="interactiveSeq">
                <p:stCondLst>
                  <p:cond evt="onClick" delay="0">
                    <p:tgtEl>
                      <p:spTgt spid="112"/>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grpId="0" nodeType="clickEffect">
                                  <p:stCondLst>
                                    <p:cond delay="0"/>
                                  </p:stCondLst>
                                  <p:childTnLst>
                                    <p:animRot by="21600000">
                                      <p:cBhvr>
                                        <p:cTn id="181" dur="2000" fill="hold"/>
                                        <p:tgtEl>
                                          <p:spTgt spid="112"/>
                                        </p:tgtEl>
                                        <p:attrNameLst>
                                          <p:attrName>r</p:attrName>
                                        </p:attrNameLst>
                                      </p:cBhvr>
                                    </p:animRot>
                                  </p:childTnLst>
                                  <p:subTnLst>
                                    <p:audio>
                                      <p:cMediaNode>
                                        <p:cTn display="0" masterRel="sameClick">
                                          <p:stCondLst>
                                            <p:cond evt="begin" delay="0">
                                              <p:tn val="180"/>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childTnLst>
        </p:cTn>
      </p:par>
    </p:tnLst>
    <p:bldLst>
      <p:bldP spid="101" grpId="0"/>
      <p:bldP spid="103" grpId="0"/>
      <p:bldP spid="104" grpId="0"/>
      <p:bldP spid="105" grpId="0"/>
      <p:bldP spid="107" grpId="0"/>
      <p:bldP spid="108" grpId="0"/>
      <p:bldP spid="109" grpId="0"/>
      <p:bldP spid="110" grpId="0"/>
      <p:bldP spid="111" grpId="0"/>
      <p:bldP spid="112" grpId="0"/>
      <p:bldP spid="114" grpId="0"/>
      <p:bldP spid="115" grpId="0"/>
      <p:bldP spid="116" grpId="0"/>
      <p:bldP spid="117" grpId="0"/>
      <p:bldP spid="118" grpId="0"/>
      <p:bldP spid="121" grpId="0"/>
      <p:bldP spid="122" grpId="0"/>
      <p:bldP spid="124" grpId="0"/>
      <p:bldP spid="125" grpId="0"/>
      <p:bldP spid="126" grpId="0"/>
      <p:bldP spid="127" grpId="0"/>
      <p:bldP spid="128" grpId="0"/>
      <p:bldP spid="129" grpId="0"/>
      <p:bldP spid="130" grpId="0"/>
      <p:bldP spid="132" grpId="0"/>
      <p:bldP spid="133" grpId="0"/>
      <p:bldP spid="134" grpId="0"/>
      <p:bldP spid="135" grpId="0" animBg="1"/>
      <p:bldP spid="145" grpId="0"/>
      <p:bldP spid="146" grpId="0"/>
      <p:bldP spid="147" grpId="0"/>
      <p:bldP spid="148" grpId="0"/>
      <p:bldP spid="149" grpId="0"/>
      <p:bldP spid="150" grpId="0"/>
      <p:bldP spid="1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Что образуется после опыления на месте цветка?</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pic>
        <p:nvPicPr>
          <p:cNvPr id="156"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5695480">
            <a:off x="3457013" y="51260"/>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1"/>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1"/>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3" restart="whenNotActive" fill="hold" evtFilter="cancelBubble" nodeType="interactiveSeq">
                <p:stCondLst>
                  <p:cond evt="onClick" delay="0">
                    <p:tgtEl>
                      <p:spTgt spid="103"/>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3"/>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8" restart="whenNotActive" fill="hold" evtFilter="cancelBubble" nodeType="interactiveSeq">
                <p:stCondLst>
                  <p:cond evt="onClick" delay="0">
                    <p:tgtEl>
                      <p:spTgt spid="104"/>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4"/>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23" restart="whenNotActive" fill="hold" evtFilter="cancelBubble" nodeType="interactiveSeq">
                <p:stCondLst>
                  <p:cond evt="onClick" delay="0">
                    <p:tgtEl>
                      <p:spTgt spid="107"/>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7"/>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8" restart="whenNotActive" fill="hold" evtFilter="cancelBubble" nodeType="interactiveSeq">
                <p:stCondLst>
                  <p:cond evt="onClick" delay="0">
                    <p:tgtEl>
                      <p:spTgt spid="108"/>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8"/>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33" restart="whenNotActive" fill="hold" evtFilter="cancelBubble" nodeType="interactiveSeq">
                <p:stCondLst>
                  <p:cond evt="onClick" delay="0">
                    <p:tgtEl>
                      <p:spTgt spid="109"/>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09"/>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8" restart="whenNotActive" fill="hold" evtFilter="cancelBubble" nodeType="interactiveSeq">
                <p:stCondLst>
                  <p:cond evt="onClick" delay="0">
                    <p:tgtEl>
                      <p:spTgt spid="11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1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43" restart="whenNotActive" fill="hold" evtFilter="cancelBubble" nodeType="interactiveSeq">
                <p:stCondLst>
                  <p:cond evt="onClick" delay="0">
                    <p:tgtEl>
                      <p:spTgt spid="114"/>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14"/>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48" restart="whenNotActive" fill="hold" evtFilter="cancelBubble" nodeType="interactiveSeq">
                <p:stCondLst>
                  <p:cond evt="onClick" delay="0">
                    <p:tgtEl>
                      <p:spTgt spid="115"/>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15"/>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53" restart="whenNotActive" fill="hold" evtFilter="cancelBubble" nodeType="interactiveSeq">
                <p:stCondLst>
                  <p:cond evt="onClick" delay="0">
                    <p:tgtEl>
                      <p:spTgt spid="121"/>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1"/>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58" restart="whenNotActive" fill="hold" evtFilter="cancelBubble" nodeType="interactiveSeq">
                <p:stCondLst>
                  <p:cond evt="onClick" delay="0">
                    <p:tgtEl>
                      <p:spTgt spid="122"/>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2"/>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63" restart="whenNotActive" fill="hold" evtFilter="cancelBubble" nodeType="interactiveSeq">
                <p:stCondLst>
                  <p:cond evt="onClick" delay="0">
                    <p:tgtEl>
                      <p:spTgt spid="124"/>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4"/>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68" restart="whenNotActive" fill="hold" evtFilter="cancelBubble" nodeType="interactiveSeq">
                <p:stCondLst>
                  <p:cond evt="onClick" delay="0">
                    <p:tgtEl>
                      <p:spTgt spid="125"/>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5"/>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73" restart="whenNotActive" fill="hold" evtFilter="cancelBubble" nodeType="interactiveSeq">
                <p:stCondLst>
                  <p:cond evt="onClick" delay="0">
                    <p:tgtEl>
                      <p:spTgt spid="126"/>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26"/>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78" restart="whenNotActive" fill="hold" evtFilter="cancelBubble" nodeType="interactiveSeq">
                <p:stCondLst>
                  <p:cond evt="onClick" delay="0">
                    <p:tgtEl>
                      <p:spTgt spid="127"/>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27"/>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83" restart="whenNotActive" fill="hold" evtFilter="cancelBubble" nodeType="interactiveSeq">
                <p:stCondLst>
                  <p:cond evt="onClick" delay="0">
                    <p:tgtEl>
                      <p:spTgt spid="128"/>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28"/>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88" restart="whenNotActive" fill="hold" evtFilter="cancelBubble" nodeType="interactiveSeq">
                <p:stCondLst>
                  <p:cond evt="onClick" delay="0">
                    <p:tgtEl>
                      <p:spTgt spid="129"/>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29"/>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93" restart="whenNotActive" fill="hold" evtFilter="cancelBubble" nodeType="interactiveSeq">
                <p:stCondLst>
                  <p:cond evt="onClick" delay="0">
                    <p:tgtEl>
                      <p:spTgt spid="130"/>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30"/>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98" restart="whenNotActive" fill="hold" evtFilter="cancelBubble" nodeType="interactiveSeq">
                <p:stCondLst>
                  <p:cond evt="onClick" delay="0">
                    <p:tgtEl>
                      <p:spTgt spid="132"/>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32"/>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103" restart="whenNotActive" fill="hold" evtFilter="cancelBubble" nodeType="interactiveSeq">
                <p:stCondLst>
                  <p:cond evt="onClick" delay="0">
                    <p:tgtEl>
                      <p:spTgt spid="133"/>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33"/>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108" restart="whenNotActive" fill="hold" evtFilter="cancelBubble" nodeType="interactiveSeq">
                <p:stCondLst>
                  <p:cond evt="onClick" delay="0">
                    <p:tgtEl>
                      <p:spTgt spid="134"/>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34"/>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13" restart="whenNotActive" fill="hold" evtFilter="cancelBubble" nodeType="interactiveSeq">
                <p:stCondLst>
                  <p:cond evt="onClick" delay="0">
                    <p:tgtEl>
                      <p:spTgt spid="110"/>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10"/>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0"/>
                  </p:tgtEl>
                </p:cond>
              </p:nextCondLst>
            </p:seq>
            <p:seq concurrent="1" nextAc="seek">
              <p:cTn id="118" restart="whenNotActive" fill="hold" evtFilter="cancelBubble" nodeType="interactiveSeq">
                <p:stCondLst>
                  <p:cond evt="onClick" delay="0">
                    <p:tgtEl>
                      <p:spTgt spid="118"/>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18"/>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23" restart="whenNotActive" fill="hold" evtFilter="cancelBubble" nodeType="interactiveSeq">
                <p:stCondLst>
                  <p:cond evt="onClick" delay="0">
                    <p:tgtEl>
                      <p:spTgt spid="112"/>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12"/>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28" restart="whenNotActive" fill="hold" evtFilter="cancelBubble" nodeType="interactiveSeq">
                <p:stCondLst>
                  <p:cond evt="onClick" delay="0">
                    <p:tgtEl>
                      <p:spTgt spid="119"/>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19"/>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133" restart="whenNotActive" fill="hold" evtFilter="cancelBubble" nodeType="interactiveSeq">
                <p:stCondLst>
                  <p:cond evt="onClick" delay="0">
                    <p:tgtEl>
                      <p:spTgt spid="120"/>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20"/>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0"/>
                  </p:tgtEl>
                </p:cond>
              </p:nextCondLst>
            </p:seq>
            <p:seq concurrent="1" nextAc="seek">
              <p:cTn id="138" restart="whenNotActive" fill="hold" evtFilter="cancelBubble" nodeType="interactiveSeq">
                <p:stCondLst>
                  <p:cond evt="onClick" delay="0">
                    <p:tgtEl>
                      <p:spTgt spid="106"/>
                    </p:tgtEl>
                  </p:cond>
                </p:stCondLst>
                <p:endSync evt="end" delay="0">
                  <p:rtn val="all"/>
                </p:endSync>
                <p:childTnLst>
                  <p:par>
                    <p:cTn id="139" fill="hold">
                      <p:stCondLst>
                        <p:cond delay="0"/>
                      </p:stCondLst>
                      <p:childTnLst>
                        <p:par>
                          <p:cTn id="140" fill="hold">
                            <p:stCondLst>
                              <p:cond delay="0"/>
                            </p:stCondLst>
                            <p:childTnLst>
                              <p:par>
                                <p:cTn id="141" presetID="8" presetClass="emph" presetSubtype="0" fill="hold" grpId="0" nodeType="clickEffect">
                                  <p:stCondLst>
                                    <p:cond delay="0"/>
                                  </p:stCondLst>
                                  <p:childTnLst>
                                    <p:animRot by="21600000">
                                      <p:cBhvr>
                                        <p:cTn id="142" dur="2000" fill="hold"/>
                                        <p:tgtEl>
                                          <p:spTgt spid="106"/>
                                        </p:tgtEl>
                                        <p:attrNameLst>
                                          <p:attrName>r</p:attrName>
                                        </p:attrNameLst>
                                      </p:cBhvr>
                                    </p:animRot>
                                  </p:childTnLst>
                                  <p:subTnLst>
                                    <p:audio>
                                      <p:cMediaNode>
                                        <p:cTn display="0" masterRel="sameClick">
                                          <p:stCondLst>
                                            <p:cond evt="begin" delay="0">
                                              <p:tn val="1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6"/>
                  </p:tgtEl>
                </p:cond>
              </p:nextCondLst>
            </p:seq>
            <p:seq concurrent="1" nextAc="seek">
              <p:cTn id="143" restart="whenNotActive" fill="hold" evtFilter="cancelBubble" nodeType="interactiveSeq">
                <p:stCondLst>
                  <p:cond evt="onClick" delay="0">
                    <p:tgtEl>
                      <p:spTgt spid="102"/>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grpId="0" nodeType="clickEffect">
                                  <p:stCondLst>
                                    <p:cond delay="0"/>
                                  </p:stCondLst>
                                  <p:childTnLst>
                                    <p:animRot by="21600000">
                                      <p:cBhvr>
                                        <p:cTn id="147" dur="2000" fill="hold"/>
                                        <p:tgtEl>
                                          <p:spTgt spid="102"/>
                                        </p:tgtEl>
                                        <p:attrNameLst>
                                          <p:attrName>r</p:attrName>
                                        </p:attrNameLst>
                                      </p:cBhvr>
                                    </p:animRot>
                                  </p:childTnLst>
                                  <p:subTnLst>
                                    <p:audio>
                                      <p:cMediaNode>
                                        <p:cTn display="0" masterRel="sameClick">
                                          <p:stCondLst>
                                            <p:cond evt="begin" delay="0">
                                              <p:tn val="1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148" restart="whenNotActive" fill="hold" evtFilter="cancelBubble" nodeType="interactiveSeq">
                <p:stCondLst>
                  <p:cond evt="onClick" delay="0">
                    <p:tgtEl>
                      <p:spTgt spid="131"/>
                    </p:tgtEl>
                  </p:cond>
                </p:stCondLst>
                <p:endSync evt="end" delay="0">
                  <p:rtn val="all"/>
                </p:endSync>
                <p:childTnLst>
                  <p:par>
                    <p:cTn id="149" fill="hold">
                      <p:stCondLst>
                        <p:cond delay="0"/>
                      </p:stCondLst>
                      <p:childTnLst>
                        <p:par>
                          <p:cTn id="150" fill="hold">
                            <p:stCondLst>
                              <p:cond delay="0"/>
                            </p:stCondLst>
                            <p:childTnLst>
                              <p:par>
                                <p:cTn id="151" presetID="8" presetClass="emph" presetSubtype="0" fill="hold" grpId="0" nodeType="clickEffect">
                                  <p:stCondLst>
                                    <p:cond delay="0"/>
                                  </p:stCondLst>
                                  <p:childTnLst>
                                    <p:animRot by="21600000">
                                      <p:cBhvr>
                                        <p:cTn id="152" dur="2000" fill="hold"/>
                                        <p:tgtEl>
                                          <p:spTgt spid="131"/>
                                        </p:tgtEl>
                                        <p:attrNameLst>
                                          <p:attrName>r</p:attrName>
                                        </p:attrNameLst>
                                      </p:cBhvr>
                                    </p:animRot>
                                  </p:childTnLst>
                                  <p:subTnLst>
                                    <p:audio>
                                      <p:cMediaNode>
                                        <p:cTn display="0" masterRel="sameClick">
                                          <p:stCondLst>
                                            <p:cond evt="begin" delay="0">
                                              <p:tn val="1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53" restart="whenNotActive" fill="hold" evtFilter="cancelBubble" nodeType="interactiveSeq">
                <p:stCondLst>
                  <p:cond evt="onClick" delay="0">
                    <p:tgtEl>
                      <p:spTgt spid="117"/>
                    </p:tgtEl>
                  </p:cond>
                </p:stCondLst>
                <p:endSync evt="end" delay="0">
                  <p:rtn val="all"/>
                </p:endSync>
                <p:childTnLst>
                  <p:par>
                    <p:cTn id="154" fill="hold">
                      <p:stCondLst>
                        <p:cond delay="0"/>
                      </p:stCondLst>
                      <p:childTnLst>
                        <p:par>
                          <p:cTn id="155" fill="hold">
                            <p:stCondLst>
                              <p:cond delay="0"/>
                            </p:stCondLst>
                            <p:childTnLst>
                              <p:par>
                                <p:cTn id="156" presetID="18" presetClass="entr" presetSubtype="12" fill="hold" grpId="0" nodeType="clickEffect">
                                  <p:stCondLst>
                                    <p:cond delay="0"/>
                                  </p:stCondLst>
                                  <p:childTnLst>
                                    <p:set>
                                      <p:cBhvr>
                                        <p:cTn id="157" dur="1" fill="hold">
                                          <p:stCondLst>
                                            <p:cond delay="0"/>
                                          </p:stCondLst>
                                        </p:cTn>
                                        <p:tgtEl>
                                          <p:spTgt spid="152"/>
                                        </p:tgtEl>
                                        <p:attrNameLst>
                                          <p:attrName>style.visibility</p:attrName>
                                        </p:attrNameLst>
                                      </p:cBhvr>
                                      <p:to>
                                        <p:strVal val="visible"/>
                                      </p:to>
                                    </p:set>
                                    <p:animEffect transition="in" filter="strips(downLeft)">
                                      <p:cBhvr>
                                        <p:cTn id="158" dur="2000"/>
                                        <p:tgtEl>
                                          <p:spTgt spid="152"/>
                                        </p:tgtEl>
                                      </p:cBhvr>
                                    </p:animEffect>
                                  </p:childTnLst>
                                  <p:subTnLst>
                                    <p:audio>
                                      <p:cMediaNode>
                                        <p:cTn display="0" masterRel="sameClick">
                                          <p:stCondLst>
                                            <p:cond evt="begin" delay="0">
                                              <p:tn val="15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7"/>
                  </p:tgtEl>
                </p:cond>
              </p:nextCondLst>
            </p:seq>
            <p:seq concurrent="1" nextAc="seek">
              <p:cTn id="159" restart="whenNotActive" fill="hold" evtFilter="cancelBubble" nodeType="interactiveSeq">
                <p:stCondLst>
                  <p:cond evt="onClick" delay="0">
                    <p:tgtEl>
                      <p:spTgt spid="113"/>
                    </p:tgtEl>
                  </p:cond>
                </p:stCondLst>
                <p:endSync evt="end" delay="0">
                  <p:rtn val="all"/>
                </p:endSync>
                <p:childTnLst>
                  <p:par>
                    <p:cTn id="160" fill="hold">
                      <p:stCondLst>
                        <p:cond delay="0"/>
                      </p:stCondLst>
                      <p:childTnLst>
                        <p:par>
                          <p:cTn id="161" fill="hold">
                            <p:stCondLst>
                              <p:cond delay="0"/>
                            </p:stCondLst>
                            <p:childTnLst>
                              <p:par>
                                <p:cTn id="162" presetID="18" presetClass="entr" presetSubtype="12" fill="hold" grpId="0" nodeType="clickEffect">
                                  <p:stCondLst>
                                    <p:cond delay="0"/>
                                  </p:stCondLst>
                                  <p:childTnLst>
                                    <p:set>
                                      <p:cBhvr>
                                        <p:cTn id="163" dur="1" fill="hold">
                                          <p:stCondLst>
                                            <p:cond delay="0"/>
                                          </p:stCondLst>
                                        </p:cTn>
                                        <p:tgtEl>
                                          <p:spTgt spid="153"/>
                                        </p:tgtEl>
                                        <p:attrNameLst>
                                          <p:attrName>style.visibility</p:attrName>
                                        </p:attrNameLst>
                                      </p:cBhvr>
                                      <p:to>
                                        <p:strVal val="visible"/>
                                      </p:to>
                                    </p:set>
                                    <p:animEffect transition="in" filter="strips(downLeft)">
                                      <p:cBhvr>
                                        <p:cTn id="164" dur="2000"/>
                                        <p:tgtEl>
                                          <p:spTgt spid="153"/>
                                        </p:tgtEl>
                                      </p:cBhvr>
                                    </p:animEffect>
                                  </p:childTnLst>
                                  <p:subTnLst>
                                    <p:audio>
                                      <p:cMediaNode>
                                        <p:cTn display="0" masterRel="sameClick">
                                          <p:stCondLst>
                                            <p:cond evt="begin" delay="0">
                                              <p:tn val="16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3"/>
                  </p:tgtEl>
                </p:cond>
              </p:nextCondLst>
            </p:seq>
            <p:seq concurrent="1" nextAc="seek">
              <p:cTn id="165" restart="whenNotActive" fill="hold" evtFilter="cancelBubble" nodeType="interactiveSeq">
                <p:stCondLst>
                  <p:cond evt="onClick" delay="0">
                    <p:tgtEl>
                      <p:spTgt spid="116"/>
                    </p:tgtEl>
                  </p:cond>
                </p:stCondLst>
                <p:endSync evt="end" delay="0">
                  <p:rtn val="all"/>
                </p:endSync>
                <p:childTnLst>
                  <p:par>
                    <p:cTn id="166" fill="hold">
                      <p:stCondLst>
                        <p:cond delay="0"/>
                      </p:stCondLst>
                      <p:childTnLst>
                        <p:par>
                          <p:cTn id="167" fill="hold">
                            <p:stCondLst>
                              <p:cond delay="0"/>
                            </p:stCondLst>
                            <p:childTnLst>
                              <p:par>
                                <p:cTn id="168" presetID="18" presetClass="entr" presetSubtype="12" fill="hold" grpId="0" nodeType="clickEffect">
                                  <p:stCondLst>
                                    <p:cond delay="0"/>
                                  </p:stCondLst>
                                  <p:childTnLst>
                                    <p:set>
                                      <p:cBhvr>
                                        <p:cTn id="169" dur="1" fill="hold">
                                          <p:stCondLst>
                                            <p:cond delay="0"/>
                                          </p:stCondLst>
                                        </p:cTn>
                                        <p:tgtEl>
                                          <p:spTgt spid="154"/>
                                        </p:tgtEl>
                                        <p:attrNameLst>
                                          <p:attrName>style.visibility</p:attrName>
                                        </p:attrNameLst>
                                      </p:cBhvr>
                                      <p:to>
                                        <p:strVal val="visible"/>
                                      </p:to>
                                    </p:set>
                                    <p:animEffect transition="in" filter="strips(downLeft)">
                                      <p:cBhvr>
                                        <p:cTn id="170" dur="2000"/>
                                        <p:tgtEl>
                                          <p:spTgt spid="154"/>
                                        </p:tgtEl>
                                      </p:cBhvr>
                                    </p:animEffect>
                                  </p:childTnLst>
                                  <p:subTnLst>
                                    <p:audio>
                                      <p:cMediaNode>
                                        <p:cTn display="0" masterRel="sameClick">
                                          <p:stCondLst>
                                            <p:cond evt="begin" delay="0">
                                              <p:tn val="168"/>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6"/>
                  </p:tgtEl>
                </p:cond>
              </p:nextCondLst>
            </p:seq>
            <p:seq concurrent="1" nextAc="seek">
              <p:cTn id="171" restart="whenNotActive" fill="hold" evtFilter="cancelBubble" nodeType="interactiveSeq">
                <p:stCondLst>
                  <p:cond evt="onClick" delay="0">
                    <p:tgtEl>
                      <p:spTgt spid="105"/>
                    </p:tgtEl>
                  </p:cond>
                </p:stCondLst>
                <p:endSync evt="end" delay="0">
                  <p:rtn val="all"/>
                </p:endSync>
                <p:childTnLst>
                  <p:par>
                    <p:cTn id="172" fill="hold">
                      <p:stCondLst>
                        <p:cond delay="0"/>
                      </p:stCondLst>
                      <p:childTnLst>
                        <p:par>
                          <p:cTn id="173" fill="hold">
                            <p:stCondLst>
                              <p:cond delay="0"/>
                            </p:stCondLst>
                            <p:childTnLst>
                              <p:par>
                                <p:cTn id="174" presetID="18" presetClass="entr" presetSubtype="12" fill="hold" grpId="0" nodeType="clickEffect">
                                  <p:stCondLst>
                                    <p:cond delay="0"/>
                                  </p:stCondLst>
                                  <p:childTnLst>
                                    <p:set>
                                      <p:cBhvr>
                                        <p:cTn id="175" dur="1" fill="hold">
                                          <p:stCondLst>
                                            <p:cond delay="0"/>
                                          </p:stCondLst>
                                        </p:cTn>
                                        <p:tgtEl>
                                          <p:spTgt spid="155"/>
                                        </p:tgtEl>
                                        <p:attrNameLst>
                                          <p:attrName>style.visibility</p:attrName>
                                        </p:attrNameLst>
                                      </p:cBhvr>
                                      <p:to>
                                        <p:strVal val="visible"/>
                                      </p:to>
                                    </p:set>
                                    <p:animEffect transition="in" filter="strips(downLeft)">
                                      <p:cBhvr>
                                        <p:cTn id="176" dur="2000"/>
                                        <p:tgtEl>
                                          <p:spTgt spid="155"/>
                                        </p:tgtEl>
                                      </p:cBhvr>
                                    </p:animEffect>
                                  </p:childTnLst>
                                  <p:subTnLst>
                                    <p:audio>
                                      <p:cMediaNode>
                                        <p:cTn display="0" masterRel="sameClick">
                                          <p:stCondLst>
                                            <p:cond evt="begin" delay="0">
                                              <p:tn val="174"/>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5"/>
                  </p:tgtEl>
                </p:cond>
              </p:nextCondLst>
            </p:seq>
          </p:childTnLst>
        </p:cTn>
      </p:par>
    </p:tnLst>
    <p:bldLst>
      <p:bldP spid="101" grpId="0"/>
      <p:bldP spid="102" grpId="0"/>
      <p:bldP spid="103" grpId="0"/>
      <p:bldP spid="104" grpId="0"/>
      <p:bldP spid="106" grpId="0"/>
      <p:bldP spid="107" grpId="0"/>
      <p:bldP spid="108" grpId="0"/>
      <p:bldP spid="109" grpId="0"/>
      <p:bldP spid="110" grpId="0"/>
      <p:bldP spid="111" grpId="0"/>
      <p:bldP spid="112" grpId="0"/>
      <p:bldP spid="114" grpId="0"/>
      <p:bldP spid="115" grpId="0"/>
      <p:bldP spid="118" grpId="0"/>
      <p:bldP spid="119" grpId="0"/>
      <p:bldP spid="120"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52" grpId="0"/>
      <p:bldP spid="153" grpId="0"/>
      <p:bldP spid="154" grpId="0"/>
      <p:bldP spid="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5929322" y="214290"/>
            <a:ext cx="3214678"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Орган растения, в котором на свету образуются органические  вещества</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pic>
        <p:nvPicPr>
          <p:cNvPr id="160"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5695480">
            <a:off x="4385708" y="1408559"/>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1"/>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1"/>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3" restart="whenNotActive" fill="hold" evtFilter="cancelBubble" nodeType="interactiveSeq">
                <p:stCondLst>
                  <p:cond evt="onClick" delay="0">
                    <p:tgtEl>
                      <p:spTgt spid="103"/>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3"/>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8" restart="whenNotActive" fill="hold" evtFilter="cancelBubble" nodeType="interactiveSeq">
                <p:stCondLst>
                  <p:cond evt="onClick" delay="0">
                    <p:tgtEl>
                      <p:spTgt spid="104"/>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4"/>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23" restart="whenNotActive" fill="hold" evtFilter="cancelBubble" nodeType="interactiveSeq">
                <p:stCondLst>
                  <p:cond evt="onClick" delay="0">
                    <p:tgtEl>
                      <p:spTgt spid="107"/>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7"/>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8" restart="whenNotActive" fill="hold" evtFilter="cancelBubble" nodeType="interactiveSeq">
                <p:stCondLst>
                  <p:cond evt="onClick" delay="0">
                    <p:tgtEl>
                      <p:spTgt spid="108"/>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8"/>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33" restart="whenNotActive" fill="hold" evtFilter="cancelBubble" nodeType="interactiveSeq">
                <p:stCondLst>
                  <p:cond evt="onClick" delay="0">
                    <p:tgtEl>
                      <p:spTgt spid="109"/>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09"/>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8" restart="whenNotActive" fill="hold" evtFilter="cancelBubble" nodeType="interactiveSeq">
                <p:stCondLst>
                  <p:cond evt="onClick" delay="0">
                    <p:tgtEl>
                      <p:spTgt spid="11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1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43" restart="whenNotActive" fill="hold" evtFilter="cancelBubble" nodeType="interactiveSeq">
                <p:stCondLst>
                  <p:cond evt="onClick" delay="0">
                    <p:tgtEl>
                      <p:spTgt spid="114"/>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14"/>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48" restart="whenNotActive" fill="hold" evtFilter="cancelBubble" nodeType="interactiveSeq">
                <p:stCondLst>
                  <p:cond evt="onClick" delay="0">
                    <p:tgtEl>
                      <p:spTgt spid="115"/>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15"/>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53" restart="whenNotActive" fill="hold" evtFilter="cancelBubble" nodeType="interactiveSeq">
                <p:stCondLst>
                  <p:cond evt="onClick" delay="0">
                    <p:tgtEl>
                      <p:spTgt spid="121"/>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1"/>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58" restart="whenNotActive" fill="hold" evtFilter="cancelBubble" nodeType="interactiveSeq">
                <p:stCondLst>
                  <p:cond evt="onClick" delay="0">
                    <p:tgtEl>
                      <p:spTgt spid="122"/>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2"/>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63" restart="whenNotActive" fill="hold" evtFilter="cancelBubble" nodeType="interactiveSeq">
                <p:stCondLst>
                  <p:cond evt="onClick" delay="0">
                    <p:tgtEl>
                      <p:spTgt spid="124"/>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4"/>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68" restart="whenNotActive" fill="hold" evtFilter="cancelBubble" nodeType="interactiveSeq">
                <p:stCondLst>
                  <p:cond evt="onClick" delay="0">
                    <p:tgtEl>
                      <p:spTgt spid="125"/>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5"/>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73" restart="whenNotActive" fill="hold" evtFilter="cancelBubble" nodeType="interactiveSeq">
                <p:stCondLst>
                  <p:cond evt="onClick" delay="0">
                    <p:tgtEl>
                      <p:spTgt spid="126"/>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26"/>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78" restart="whenNotActive" fill="hold" evtFilter="cancelBubble" nodeType="interactiveSeq">
                <p:stCondLst>
                  <p:cond evt="onClick" delay="0">
                    <p:tgtEl>
                      <p:spTgt spid="127"/>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27"/>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83" restart="whenNotActive" fill="hold" evtFilter="cancelBubble" nodeType="interactiveSeq">
                <p:stCondLst>
                  <p:cond evt="onClick" delay="0">
                    <p:tgtEl>
                      <p:spTgt spid="128"/>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28"/>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88" restart="whenNotActive" fill="hold" evtFilter="cancelBubble" nodeType="interactiveSeq">
                <p:stCondLst>
                  <p:cond evt="onClick" delay="0">
                    <p:tgtEl>
                      <p:spTgt spid="129"/>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29"/>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93" restart="whenNotActive" fill="hold" evtFilter="cancelBubble" nodeType="interactiveSeq">
                <p:stCondLst>
                  <p:cond evt="onClick" delay="0">
                    <p:tgtEl>
                      <p:spTgt spid="130"/>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30"/>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98" restart="whenNotActive" fill="hold" evtFilter="cancelBubble" nodeType="interactiveSeq">
                <p:stCondLst>
                  <p:cond evt="onClick" delay="0">
                    <p:tgtEl>
                      <p:spTgt spid="132"/>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32"/>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103" restart="whenNotActive" fill="hold" evtFilter="cancelBubble" nodeType="interactiveSeq">
                <p:stCondLst>
                  <p:cond evt="onClick" delay="0">
                    <p:tgtEl>
                      <p:spTgt spid="133"/>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33"/>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108" restart="whenNotActive" fill="hold" evtFilter="cancelBubble" nodeType="interactiveSeq">
                <p:stCondLst>
                  <p:cond evt="onClick" delay="0">
                    <p:tgtEl>
                      <p:spTgt spid="134"/>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34"/>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113" restart="whenNotActive" fill="hold" evtFilter="cancelBubble" nodeType="interactiveSeq">
                <p:stCondLst>
                  <p:cond evt="onClick" delay="0">
                    <p:tgtEl>
                      <p:spTgt spid="110"/>
                    </p:tgtEl>
                  </p:cond>
                </p:stCondLst>
                <p:endSync evt="end" delay="0">
                  <p:rtn val="all"/>
                </p:endSync>
                <p:childTnLst>
                  <p:par>
                    <p:cTn id="114" fill="hold">
                      <p:stCondLst>
                        <p:cond delay="0"/>
                      </p:stCondLst>
                      <p:childTnLst>
                        <p:par>
                          <p:cTn id="115" fill="hold">
                            <p:stCondLst>
                              <p:cond delay="0"/>
                            </p:stCondLst>
                            <p:childTnLst>
                              <p:par>
                                <p:cTn id="116" presetID="18" presetClass="entr" presetSubtype="12" fill="hold" grpId="0" nodeType="clickEffect">
                                  <p:stCondLst>
                                    <p:cond delay="0"/>
                                  </p:stCondLst>
                                  <p:childTnLst>
                                    <p:set>
                                      <p:cBhvr>
                                        <p:cTn id="117" dur="1" fill="hold">
                                          <p:stCondLst>
                                            <p:cond delay="0"/>
                                          </p:stCondLst>
                                        </p:cTn>
                                        <p:tgtEl>
                                          <p:spTgt spid="157"/>
                                        </p:tgtEl>
                                        <p:attrNameLst>
                                          <p:attrName>style.visibility</p:attrName>
                                        </p:attrNameLst>
                                      </p:cBhvr>
                                      <p:to>
                                        <p:strVal val="visible"/>
                                      </p:to>
                                    </p:set>
                                    <p:animEffect transition="in" filter="strips(downLeft)">
                                      <p:cBhvr>
                                        <p:cTn id="118" dur="2000"/>
                                        <p:tgtEl>
                                          <p:spTgt spid="157"/>
                                        </p:tgtEl>
                                      </p:cBhvr>
                                    </p:animEffect>
                                  </p:childTnLst>
                                  <p:subTnLst>
                                    <p:audio>
                                      <p:cMediaNode>
                                        <p:cTn display="0" masterRel="sameClick">
                                          <p:stCondLst>
                                            <p:cond evt="begin" delay="0">
                                              <p:tn val="11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0"/>
                  </p:tgtEl>
                </p:cond>
              </p:nextCondLst>
            </p:seq>
            <p:seq concurrent="1" nextAc="seek">
              <p:cTn id="119" restart="whenNotActive" fill="hold" evtFilter="cancelBubble" nodeType="interactiveSeq">
                <p:stCondLst>
                  <p:cond evt="onClick" delay="0">
                    <p:tgtEl>
                      <p:spTgt spid="118"/>
                    </p:tgtEl>
                  </p:cond>
                </p:stCondLst>
                <p:endSync evt="end" delay="0">
                  <p:rtn val="all"/>
                </p:endSync>
                <p:childTnLst>
                  <p:par>
                    <p:cTn id="120" fill="hold">
                      <p:stCondLst>
                        <p:cond delay="0"/>
                      </p:stCondLst>
                      <p:childTnLst>
                        <p:par>
                          <p:cTn id="121" fill="hold">
                            <p:stCondLst>
                              <p:cond delay="0"/>
                            </p:stCondLst>
                            <p:childTnLst>
                              <p:par>
                                <p:cTn id="122" presetID="8" presetClass="emph" presetSubtype="0" fill="hold" grpId="0" nodeType="clickEffect">
                                  <p:stCondLst>
                                    <p:cond delay="0"/>
                                  </p:stCondLst>
                                  <p:childTnLst>
                                    <p:animRot by="21600000">
                                      <p:cBhvr>
                                        <p:cTn id="123" dur="2000" fill="hold"/>
                                        <p:tgtEl>
                                          <p:spTgt spid="118"/>
                                        </p:tgtEl>
                                        <p:attrNameLst>
                                          <p:attrName>r</p:attrName>
                                        </p:attrNameLst>
                                      </p:cBhvr>
                                    </p:animRot>
                                  </p:childTnLst>
                                  <p:subTnLst>
                                    <p:audio>
                                      <p:cMediaNode>
                                        <p:cTn display="0" masterRel="sameClick">
                                          <p:stCondLst>
                                            <p:cond evt="begin" delay="0">
                                              <p:tn val="122"/>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24" restart="whenNotActive" fill="hold" evtFilter="cancelBubble" nodeType="interactiveSeq">
                <p:stCondLst>
                  <p:cond evt="onClick" delay="0">
                    <p:tgtEl>
                      <p:spTgt spid="112"/>
                    </p:tgtEl>
                  </p:cond>
                </p:stCondLst>
                <p:endSync evt="end" delay="0">
                  <p:rtn val="all"/>
                </p:endSync>
                <p:childTnLst>
                  <p:par>
                    <p:cTn id="125" fill="hold">
                      <p:stCondLst>
                        <p:cond delay="0"/>
                      </p:stCondLst>
                      <p:childTnLst>
                        <p:par>
                          <p:cTn id="126" fill="hold">
                            <p:stCondLst>
                              <p:cond delay="0"/>
                            </p:stCondLst>
                            <p:childTnLst>
                              <p:par>
                                <p:cTn id="127" presetID="8" presetClass="emph" presetSubtype="0" fill="hold" grpId="0" nodeType="clickEffect">
                                  <p:stCondLst>
                                    <p:cond delay="0"/>
                                  </p:stCondLst>
                                  <p:childTnLst>
                                    <p:animRot by="21600000">
                                      <p:cBhvr>
                                        <p:cTn id="128" dur="2000" fill="hold"/>
                                        <p:tgtEl>
                                          <p:spTgt spid="112"/>
                                        </p:tgtEl>
                                        <p:attrNameLst>
                                          <p:attrName>r</p:attrName>
                                        </p:attrNameLst>
                                      </p:cBhvr>
                                    </p:animRot>
                                  </p:childTnLst>
                                  <p:subTnLst>
                                    <p:audio>
                                      <p:cMediaNode>
                                        <p:cTn display="0" masterRel="sameClick">
                                          <p:stCondLst>
                                            <p:cond evt="begin" delay="0">
                                              <p:tn val="127"/>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29" restart="whenNotActive" fill="hold" evtFilter="cancelBubble" nodeType="interactiveSeq">
                <p:stCondLst>
                  <p:cond evt="onClick" delay="0">
                    <p:tgtEl>
                      <p:spTgt spid="119"/>
                    </p:tgtEl>
                  </p:cond>
                </p:stCondLst>
                <p:endSync evt="end" delay="0">
                  <p:rtn val="all"/>
                </p:endSync>
                <p:childTnLst>
                  <p:par>
                    <p:cTn id="130" fill="hold">
                      <p:stCondLst>
                        <p:cond delay="0"/>
                      </p:stCondLst>
                      <p:childTnLst>
                        <p:par>
                          <p:cTn id="131" fill="hold">
                            <p:stCondLst>
                              <p:cond delay="0"/>
                            </p:stCondLst>
                            <p:childTnLst>
                              <p:par>
                                <p:cTn id="132" presetID="18" presetClass="entr" presetSubtype="12" fill="hold" grpId="0" nodeType="clickEffect">
                                  <p:stCondLst>
                                    <p:cond delay="0"/>
                                  </p:stCondLst>
                                  <p:childTnLst>
                                    <p:set>
                                      <p:cBhvr>
                                        <p:cTn id="133" dur="1" fill="hold">
                                          <p:stCondLst>
                                            <p:cond delay="0"/>
                                          </p:stCondLst>
                                        </p:cTn>
                                        <p:tgtEl>
                                          <p:spTgt spid="158"/>
                                        </p:tgtEl>
                                        <p:attrNameLst>
                                          <p:attrName>style.visibility</p:attrName>
                                        </p:attrNameLst>
                                      </p:cBhvr>
                                      <p:to>
                                        <p:strVal val="visible"/>
                                      </p:to>
                                    </p:set>
                                    <p:animEffect transition="in" filter="strips(downLeft)">
                                      <p:cBhvr>
                                        <p:cTn id="134" dur="2000"/>
                                        <p:tgtEl>
                                          <p:spTgt spid="158"/>
                                        </p:tgtEl>
                                      </p:cBhvr>
                                    </p:animEffect>
                                  </p:childTnLst>
                                  <p:subTnLst>
                                    <p:audio>
                                      <p:cMediaNode>
                                        <p:cTn display="0" masterRel="sameClick">
                                          <p:stCondLst>
                                            <p:cond evt="begin" delay="0">
                                              <p:tn val="13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9"/>
                  </p:tgtEl>
                </p:cond>
              </p:nextCondLst>
            </p:seq>
            <p:seq concurrent="1" nextAc="seek">
              <p:cTn id="135" restart="whenNotActive" fill="hold" evtFilter="cancelBubble" nodeType="interactiveSeq">
                <p:stCondLst>
                  <p:cond evt="onClick" delay="0">
                    <p:tgtEl>
                      <p:spTgt spid="120"/>
                    </p:tgtEl>
                  </p:cond>
                </p:stCondLst>
                <p:endSync evt="end" delay="0">
                  <p:rtn val="all"/>
                </p:endSync>
                <p:childTnLst>
                  <p:par>
                    <p:cTn id="136" fill="hold">
                      <p:stCondLst>
                        <p:cond delay="0"/>
                      </p:stCondLst>
                      <p:childTnLst>
                        <p:par>
                          <p:cTn id="137" fill="hold">
                            <p:stCondLst>
                              <p:cond delay="0"/>
                            </p:stCondLst>
                            <p:childTnLst>
                              <p:par>
                                <p:cTn id="138" presetID="18" presetClass="entr" presetSubtype="12" fill="hold" grpId="0" nodeType="clickEffect">
                                  <p:stCondLst>
                                    <p:cond delay="0"/>
                                  </p:stCondLst>
                                  <p:childTnLst>
                                    <p:set>
                                      <p:cBhvr>
                                        <p:cTn id="139" dur="1" fill="hold">
                                          <p:stCondLst>
                                            <p:cond delay="0"/>
                                          </p:stCondLst>
                                        </p:cTn>
                                        <p:tgtEl>
                                          <p:spTgt spid="159"/>
                                        </p:tgtEl>
                                        <p:attrNameLst>
                                          <p:attrName>style.visibility</p:attrName>
                                        </p:attrNameLst>
                                      </p:cBhvr>
                                      <p:to>
                                        <p:strVal val="visible"/>
                                      </p:to>
                                    </p:set>
                                    <p:animEffect transition="in" filter="strips(downLeft)">
                                      <p:cBhvr>
                                        <p:cTn id="140" dur="2000"/>
                                        <p:tgtEl>
                                          <p:spTgt spid="159"/>
                                        </p:tgtEl>
                                      </p:cBhvr>
                                    </p:animEffect>
                                  </p:childTnLst>
                                  <p:subTnLst>
                                    <p:audio>
                                      <p:cMediaNode>
                                        <p:cTn display="0" masterRel="sameClick">
                                          <p:stCondLst>
                                            <p:cond evt="begin" delay="0">
                                              <p:tn val="138"/>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0"/>
                  </p:tgtEl>
                </p:cond>
              </p:nextCondLst>
            </p:seq>
            <p:seq concurrent="1" nextAc="seek">
              <p:cTn id="141" restart="whenNotActive" fill="hold" evtFilter="cancelBubble" nodeType="interactiveSeq">
                <p:stCondLst>
                  <p:cond evt="onClick" delay="0">
                    <p:tgtEl>
                      <p:spTgt spid="106"/>
                    </p:tgtEl>
                  </p:cond>
                </p:stCondLst>
                <p:endSync evt="end" delay="0">
                  <p:rtn val="all"/>
                </p:endSync>
                <p:childTnLst>
                  <p:par>
                    <p:cTn id="142" fill="hold">
                      <p:stCondLst>
                        <p:cond delay="0"/>
                      </p:stCondLst>
                      <p:childTnLst>
                        <p:par>
                          <p:cTn id="143" fill="hold">
                            <p:stCondLst>
                              <p:cond delay="0"/>
                            </p:stCondLst>
                            <p:childTnLst>
                              <p:par>
                                <p:cTn id="144" presetID="8" presetClass="emph" presetSubtype="0" fill="hold" grpId="0" nodeType="clickEffect">
                                  <p:stCondLst>
                                    <p:cond delay="0"/>
                                  </p:stCondLst>
                                  <p:childTnLst>
                                    <p:animRot by="21600000">
                                      <p:cBhvr>
                                        <p:cTn id="145" dur="2000" fill="hold"/>
                                        <p:tgtEl>
                                          <p:spTgt spid="106"/>
                                        </p:tgtEl>
                                        <p:attrNameLst>
                                          <p:attrName>r</p:attrName>
                                        </p:attrNameLst>
                                      </p:cBhvr>
                                    </p:animRot>
                                  </p:childTnLst>
                                  <p:subTnLst>
                                    <p:audio>
                                      <p:cMediaNode>
                                        <p:cTn display="0" masterRel="sameClick">
                                          <p:stCondLst>
                                            <p:cond evt="begin" delay="0">
                                              <p:tn val="144"/>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6"/>
                  </p:tgtEl>
                </p:cond>
              </p:nextCondLst>
            </p:seq>
            <p:seq concurrent="1" nextAc="seek">
              <p:cTn id="146" restart="whenNotActive" fill="hold" evtFilter="cancelBubble" nodeType="interactiveSeq">
                <p:stCondLst>
                  <p:cond evt="onClick" delay="0">
                    <p:tgtEl>
                      <p:spTgt spid="102"/>
                    </p:tgtEl>
                  </p:cond>
                </p:stCondLst>
                <p:endSync evt="end" delay="0">
                  <p:rtn val="all"/>
                </p:endSync>
                <p:childTnLst>
                  <p:par>
                    <p:cTn id="147" fill="hold">
                      <p:stCondLst>
                        <p:cond delay="0"/>
                      </p:stCondLst>
                      <p:childTnLst>
                        <p:par>
                          <p:cTn id="148" fill="hold">
                            <p:stCondLst>
                              <p:cond delay="0"/>
                            </p:stCondLst>
                            <p:childTnLst>
                              <p:par>
                                <p:cTn id="149" presetID="8" presetClass="emph" presetSubtype="0" fill="hold" grpId="0" nodeType="clickEffect">
                                  <p:stCondLst>
                                    <p:cond delay="0"/>
                                  </p:stCondLst>
                                  <p:childTnLst>
                                    <p:animRot by="21600000">
                                      <p:cBhvr>
                                        <p:cTn id="150" dur="2000" fill="hold"/>
                                        <p:tgtEl>
                                          <p:spTgt spid="102"/>
                                        </p:tgtEl>
                                        <p:attrNameLst>
                                          <p:attrName>r</p:attrName>
                                        </p:attrNameLst>
                                      </p:cBhvr>
                                    </p:animRot>
                                  </p:childTnLst>
                                  <p:subTnLst>
                                    <p:audio>
                                      <p:cMediaNode>
                                        <p:cTn display="0" masterRel="sameClick">
                                          <p:stCondLst>
                                            <p:cond evt="begin" delay="0">
                                              <p:tn val="149"/>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151" restart="whenNotActive" fill="hold" evtFilter="cancelBubble" nodeType="interactiveSeq">
                <p:stCondLst>
                  <p:cond evt="onClick" delay="0">
                    <p:tgtEl>
                      <p:spTgt spid="131"/>
                    </p:tgtEl>
                  </p:cond>
                </p:stCondLst>
                <p:endSync evt="end" delay="0">
                  <p:rtn val="all"/>
                </p:endSync>
                <p:childTnLst>
                  <p:par>
                    <p:cTn id="152" fill="hold">
                      <p:stCondLst>
                        <p:cond delay="0"/>
                      </p:stCondLst>
                      <p:childTnLst>
                        <p:par>
                          <p:cTn id="153" fill="hold">
                            <p:stCondLst>
                              <p:cond delay="0"/>
                            </p:stCondLst>
                            <p:childTnLst>
                              <p:par>
                                <p:cTn id="154" presetID="8" presetClass="emph" presetSubtype="0" fill="hold" grpId="0" nodeType="clickEffect">
                                  <p:stCondLst>
                                    <p:cond delay="0"/>
                                  </p:stCondLst>
                                  <p:childTnLst>
                                    <p:animRot by="21600000">
                                      <p:cBhvr>
                                        <p:cTn id="155" dur="2000" fill="hold"/>
                                        <p:tgtEl>
                                          <p:spTgt spid="131"/>
                                        </p:tgtEl>
                                        <p:attrNameLst>
                                          <p:attrName>r</p:attrName>
                                        </p:attrNameLst>
                                      </p:cBhvr>
                                    </p:animRot>
                                  </p:childTnLst>
                                  <p:subTnLst>
                                    <p:audio>
                                      <p:cMediaNode>
                                        <p:cTn display="0" masterRel="sameClick">
                                          <p:stCondLst>
                                            <p:cond evt="begin" delay="0">
                                              <p:tn val="154"/>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56" restart="whenNotActive" fill="hold" evtFilter="cancelBubble" nodeType="interactiveSeq">
                <p:stCondLst>
                  <p:cond evt="onClick" delay="0">
                    <p:tgtEl>
                      <p:spTgt spid="117"/>
                    </p:tgtEl>
                  </p:cond>
                </p:stCondLst>
                <p:endSync evt="end" delay="0">
                  <p:rtn val="all"/>
                </p:endSync>
                <p:childTnLst>
                  <p:par>
                    <p:cTn id="157" fill="hold">
                      <p:stCondLst>
                        <p:cond delay="0"/>
                      </p:stCondLst>
                      <p:childTnLst>
                        <p:par>
                          <p:cTn id="158" fill="hold">
                            <p:stCondLst>
                              <p:cond delay="0"/>
                            </p:stCondLst>
                            <p:childTnLst>
                              <p:par>
                                <p:cTn id="159" presetID="8" presetClass="emph" presetSubtype="0" fill="hold" grpId="0" nodeType="clickEffect">
                                  <p:stCondLst>
                                    <p:cond delay="0"/>
                                  </p:stCondLst>
                                  <p:childTnLst>
                                    <p:animRot by="21600000">
                                      <p:cBhvr>
                                        <p:cTn id="160" dur="2000" fill="hold"/>
                                        <p:tgtEl>
                                          <p:spTgt spid="117"/>
                                        </p:tgtEl>
                                        <p:attrNameLst>
                                          <p:attrName>r</p:attrName>
                                        </p:attrNameLst>
                                      </p:cBhvr>
                                    </p:animRot>
                                  </p:childTnLst>
                                  <p:subTnLst>
                                    <p:audio>
                                      <p:cMediaNode>
                                        <p:cTn display="0" masterRel="sameClick">
                                          <p:stCondLst>
                                            <p:cond evt="begin" delay="0">
                                              <p:tn val="159"/>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7"/>
                  </p:tgtEl>
                </p:cond>
              </p:nextCondLst>
            </p:seq>
            <p:seq concurrent="1" nextAc="seek">
              <p:cTn id="161" restart="whenNotActive" fill="hold" evtFilter="cancelBubble" nodeType="interactiveSeq">
                <p:stCondLst>
                  <p:cond evt="onClick" delay="0">
                    <p:tgtEl>
                      <p:spTgt spid="116"/>
                    </p:tgtEl>
                  </p:cond>
                </p:stCondLst>
                <p:endSync evt="end" delay="0">
                  <p:rtn val="all"/>
                </p:endSync>
                <p:childTnLst>
                  <p:par>
                    <p:cTn id="162" fill="hold">
                      <p:stCondLst>
                        <p:cond delay="0"/>
                      </p:stCondLst>
                      <p:childTnLst>
                        <p:par>
                          <p:cTn id="163" fill="hold">
                            <p:stCondLst>
                              <p:cond delay="0"/>
                            </p:stCondLst>
                            <p:childTnLst>
                              <p:par>
                                <p:cTn id="164" presetID="8" presetClass="emph" presetSubtype="0" fill="hold" grpId="0" nodeType="clickEffect">
                                  <p:stCondLst>
                                    <p:cond delay="0"/>
                                  </p:stCondLst>
                                  <p:childTnLst>
                                    <p:animRot by="21600000">
                                      <p:cBhvr>
                                        <p:cTn id="165" dur="2000" fill="hold"/>
                                        <p:tgtEl>
                                          <p:spTgt spid="116"/>
                                        </p:tgtEl>
                                        <p:attrNameLst>
                                          <p:attrName>r</p:attrName>
                                        </p:attrNameLst>
                                      </p:cBhvr>
                                    </p:animRot>
                                  </p:childTnLst>
                                  <p:subTnLst>
                                    <p:audio>
                                      <p:cMediaNode>
                                        <p:cTn display="0" masterRel="sameClick">
                                          <p:stCondLst>
                                            <p:cond evt="begin" delay="0">
                                              <p:tn val="164"/>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6"/>
                  </p:tgtEl>
                </p:cond>
              </p:nextCondLst>
            </p:seq>
            <p:seq concurrent="1" nextAc="seek">
              <p:cTn id="166" restart="whenNotActive" fill="hold" evtFilter="cancelBubble" nodeType="interactiveSeq">
                <p:stCondLst>
                  <p:cond evt="onClick" delay="0">
                    <p:tgtEl>
                      <p:spTgt spid="105"/>
                    </p:tgtEl>
                  </p:cond>
                </p:stCondLst>
                <p:endSync evt="end" delay="0">
                  <p:rtn val="all"/>
                </p:endSync>
                <p:childTnLst>
                  <p:par>
                    <p:cTn id="167" fill="hold">
                      <p:stCondLst>
                        <p:cond delay="0"/>
                      </p:stCondLst>
                      <p:childTnLst>
                        <p:par>
                          <p:cTn id="168" fill="hold">
                            <p:stCondLst>
                              <p:cond delay="0"/>
                            </p:stCondLst>
                            <p:childTnLst>
                              <p:par>
                                <p:cTn id="169" presetID="8" presetClass="emph" presetSubtype="0" fill="hold" grpId="0" nodeType="clickEffect">
                                  <p:stCondLst>
                                    <p:cond delay="0"/>
                                  </p:stCondLst>
                                  <p:childTnLst>
                                    <p:animRot by="21600000">
                                      <p:cBhvr>
                                        <p:cTn id="170" dur="2000" fill="hold"/>
                                        <p:tgtEl>
                                          <p:spTgt spid="105"/>
                                        </p:tgtEl>
                                        <p:attrNameLst>
                                          <p:attrName>r</p:attrName>
                                        </p:attrNameLst>
                                      </p:cBhvr>
                                    </p:animRot>
                                  </p:childTnLst>
                                  <p:subTnLst>
                                    <p:audio>
                                      <p:cMediaNode>
                                        <p:cTn display="0" masterRel="sameClick">
                                          <p:stCondLst>
                                            <p:cond evt="begin" delay="0">
                                              <p:tn val="169"/>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71" restart="whenNotActive" fill="hold" evtFilter="cancelBubble" nodeType="interactiveSeq">
                <p:stCondLst>
                  <p:cond evt="onClick" delay="0">
                    <p:tgtEl>
                      <p:spTgt spid="113"/>
                    </p:tgtEl>
                  </p:cond>
                </p:stCondLst>
                <p:endSync evt="end" delay="0">
                  <p:rtn val="all"/>
                </p:endSync>
                <p:childTnLst>
                  <p:par>
                    <p:cTn id="172" fill="hold">
                      <p:stCondLst>
                        <p:cond delay="0"/>
                      </p:stCondLst>
                      <p:childTnLst>
                        <p:par>
                          <p:cTn id="173" fill="hold">
                            <p:stCondLst>
                              <p:cond delay="0"/>
                            </p:stCondLst>
                            <p:childTnLst>
                              <p:par>
                                <p:cTn id="174" presetID="18" presetClass="entr" presetSubtype="12" fill="hold" grpId="0" nodeType="clickEffect">
                                  <p:stCondLst>
                                    <p:cond delay="0"/>
                                  </p:stCondLst>
                                  <p:childTnLst>
                                    <p:set>
                                      <p:cBhvr>
                                        <p:cTn id="175" dur="1" fill="hold">
                                          <p:stCondLst>
                                            <p:cond delay="0"/>
                                          </p:stCondLst>
                                        </p:cTn>
                                        <p:tgtEl>
                                          <p:spTgt spid="156"/>
                                        </p:tgtEl>
                                        <p:attrNameLst>
                                          <p:attrName>style.visibility</p:attrName>
                                        </p:attrNameLst>
                                      </p:cBhvr>
                                      <p:to>
                                        <p:strVal val="visible"/>
                                      </p:to>
                                    </p:set>
                                    <p:animEffect transition="in" filter="strips(downLeft)">
                                      <p:cBhvr>
                                        <p:cTn id="176" dur="2000"/>
                                        <p:tgtEl>
                                          <p:spTgt spid="156"/>
                                        </p:tgtEl>
                                      </p:cBhvr>
                                    </p:animEffect>
                                  </p:childTnLst>
                                  <p:subTnLst>
                                    <p:audio>
                                      <p:cMediaNode>
                                        <p:cTn display="0" masterRel="sameClick">
                                          <p:stCondLst>
                                            <p:cond evt="begin" delay="0">
                                              <p:tn val="174"/>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3"/>
                  </p:tgtEl>
                </p:cond>
              </p:nextCondLst>
            </p:seq>
          </p:childTnLst>
        </p:cTn>
      </p:par>
    </p:tnLst>
    <p:bldLst>
      <p:bldP spid="101" grpId="0"/>
      <p:bldP spid="102" grpId="0"/>
      <p:bldP spid="103" grpId="0"/>
      <p:bldP spid="104" grpId="0"/>
      <p:bldP spid="105" grpId="0"/>
      <p:bldP spid="106" grpId="0"/>
      <p:bldP spid="107" grpId="0"/>
      <p:bldP spid="108" grpId="0"/>
      <p:bldP spid="109" grpId="0"/>
      <p:bldP spid="111" grpId="0"/>
      <p:bldP spid="112" grpId="0"/>
      <p:bldP spid="114" grpId="0"/>
      <p:bldP spid="115" grpId="0"/>
      <p:bldP spid="116" grpId="0"/>
      <p:bldP spid="117" grpId="0"/>
      <p:bldP spid="118"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56" grpId="0"/>
      <p:bldP spid="157" grpId="0"/>
      <p:bldP spid="158" grpId="0"/>
      <p:bldP spid="15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Орган цветка, в котором   образуется пыльца</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pic>
        <p:nvPicPr>
          <p:cNvPr id="167"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5695480">
            <a:off x="5600152" y="51260"/>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14"/>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14"/>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43" restart="whenNotActive" fill="hold" evtFilter="cancelBubble" nodeType="interactiveSeq">
                <p:stCondLst>
                  <p:cond evt="onClick" delay="0">
                    <p:tgtEl>
                      <p:spTgt spid="121"/>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1"/>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8" restart="whenNotActive" fill="hold" evtFilter="cancelBubble" nodeType="interactiveSeq">
                <p:stCondLst>
                  <p:cond evt="onClick" delay="0">
                    <p:tgtEl>
                      <p:spTgt spid="122"/>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2"/>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53" restart="whenNotActive" fill="hold" evtFilter="cancelBubble" nodeType="interactiveSeq">
                <p:stCondLst>
                  <p:cond evt="onClick" delay="0">
                    <p:tgtEl>
                      <p:spTgt spid="124"/>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4"/>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8" restart="whenNotActive" fill="hold" evtFilter="cancelBubble" nodeType="interactiveSeq">
                <p:stCondLst>
                  <p:cond evt="onClick" delay="0">
                    <p:tgtEl>
                      <p:spTgt spid="125"/>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5"/>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63" restart="whenNotActive" fill="hold" evtFilter="cancelBubble" nodeType="interactiveSeq">
                <p:stCondLst>
                  <p:cond evt="onClick" delay="0">
                    <p:tgtEl>
                      <p:spTgt spid="127"/>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7"/>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8" restart="whenNotActive" fill="hold" evtFilter="cancelBubble" nodeType="interactiveSeq">
                <p:stCondLst>
                  <p:cond evt="onClick" delay="0">
                    <p:tgtEl>
                      <p:spTgt spid="128"/>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8"/>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73" restart="whenNotActive" fill="hold" evtFilter="cancelBubble" nodeType="interactiveSeq">
                <p:stCondLst>
                  <p:cond evt="onClick" delay="0">
                    <p:tgtEl>
                      <p:spTgt spid="129"/>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29"/>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8" restart="whenNotActive" fill="hold" evtFilter="cancelBubble" nodeType="interactiveSeq">
                <p:stCondLst>
                  <p:cond evt="onClick" delay="0">
                    <p:tgtEl>
                      <p:spTgt spid="132"/>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2"/>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83" restart="whenNotActive" fill="hold" evtFilter="cancelBubble" nodeType="interactiveSeq">
                <p:stCondLst>
                  <p:cond evt="onClick" delay="0">
                    <p:tgtEl>
                      <p:spTgt spid="133"/>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33"/>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8" restart="whenNotActive" fill="hold" evtFilter="cancelBubble" nodeType="interactiveSeq">
                <p:stCondLst>
                  <p:cond evt="onClick" delay="0">
                    <p:tgtEl>
                      <p:spTgt spid="134"/>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34"/>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93" restart="whenNotActive" fill="hold" evtFilter="cancelBubble" nodeType="interactiveSeq">
                <p:stCondLst>
                  <p:cond evt="onClick" delay="0">
                    <p:tgtEl>
                      <p:spTgt spid="118"/>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18"/>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98" restart="whenNotActive" fill="hold" evtFilter="cancelBubble" nodeType="interactiveSeq">
                <p:stCondLst>
                  <p:cond evt="onClick" delay="0">
                    <p:tgtEl>
                      <p:spTgt spid="106"/>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06"/>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6"/>
                  </p:tgtEl>
                </p:cond>
              </p:nextCondLst>
            </p:seq>
            <p:seq concurrent="1" nextAc="seek">
              <p:cTn id="103" restart="whenNotActive" fill="hold" evtFilter="cancelBubble" nodeType="interactiveSeq">
                <p:stCondLst>
                  <p:cond evt="onClick" delay="0">
                    <p:tgtEl>
                      <p:spTgt spid="102"/>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02"/>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108" restart="whenNotActive" fill="hold" evtFilter="cancelBubble" nodeType="interactiveSeq">
                <p:stCondLst>
                  <p:cond evt="onClick" delay="0">
                    <p:tgtEl>
                      <p:spTgt spid="131"/>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31"/>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13" restart="whenNotActive" fill="hold" evtFilter="cancelBubble" nodeType="interactiveSeq">
                <p:stCondLst>
                  <p:cond evt="onClick" delay="0">
                    <p:tgtEl>
                      <p:spTgt spid="117"/>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17"/>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7"/>
                  </p:tgtEl>
                </p:cond>
              </p:nextCondLst>
            </p:seq>
            <p:seq concurrent="1" nextAc="seek">
              <p:cTn id="118" restart="whenNotActive" fill="hold" evtFilter="cancelBubble" nodeType="interactiveSeq">
                <p:stCondLst>
                  <p:cond evt="onClick" delay="0">
                    <p:tgtEl>
                      <p:spTgt spid="116"/>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16"/>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6"/>
                  </p:tgtEl>
                </p:cond>
              </p:nextCondLst>
            </p:seq>
            <p:seq concurrent="1" nextAc="seek">
              <p:cTn id="123" restart="whenNotActive" fill="hold" evtFilter="cancelBubble" nodeType="interactiveSeq">
                <p:stCondLst>
                  <p:cond evt="onClick" delay="0">
                    <p:tgtEl>
                      <p:spTgt spid="105"/>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05"/>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28" restart="whenNotActive" fill="hold" evtFilter="cancelBubble" nodeType="interactiveSeq">
                <p:stCondLst>
                  <p:cond evt="onClick" delay="0">
                    <p:tgtEl>
                      <p:spTgt spid="113"/>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13"/>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seq concurrent="1" nextAc="seek">
              <p:cTn id="133" restart="whenNotActive" fill="hold" evtFilter="cancelBubble" nodeType="interactiveSeq">
                <p:stCondLst>
                  <p:cond evt="onClick" delay="0">
                    <p:tgtEl>
                      <p:spTgt spid="119"/>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19"/>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138" restart="whenNotActive" fill="hold" evtFilter="cancelBubble" nodeType="interactiveSeq">
                <p:stCondLst>
                  <p:cond evt="onClick" delay="0">
                    <p:tgtEl>
                      <p:spTgt spid="120"/>
                    </p:tgtEl>
                  </p:cond>
                </p:stCondLst>
                <p:endSync evt="end" delay="0">
                  <p:rtn val="all"/>
                </p:endSync>
                <p:childTnLst>
                  <p:par>
                    <p:cTn id="139" fill="hold">
                      <p:stCondLst>
                        <p:cond delay="0"/>
                      </p:stCondLst>
                      <p:childTnLst>
                        <p:par>
                          <p:cTn id="140" fill="hold">
                            <p:stCondLst>
                              <p:cond delay="0"/>
                            </p:stCondLst>
                            <p:childTnLst>
                              <p:par>
                                <p:cTn id="141" presetID="18" presetClass="entr" presetSubtype="12" fill="hold" grpId="0" nodeType="clickEffect">
                                  <p:stCondLst>
                                    <p:cond delay="0"/>
                                  </p:stCondLst>
                                  <p:childTnLst>
                                    <p:set>
                                      <p:cBhvr>
                                        <p:cTn id="142" dur="1" fill="hold">
                                          <p:stCondLst>
                                            <p:cond delay="0"/>
                                          </p:stCondLst>
                                        </p:cTn>
                                        <p:tgtEl>
                                          <p:spTgt spid="160"/>
                                        </p:tgtEl>
                                        <p:attrNameLst>
                                          <p:attrName>style.visibility</p:attrName>
                                        </p:attrNameLst>
                                      </p:cBhvr>
                                      <p:to>
                                        <p:strVal val="visible"/>
                                      </p:to>
                                    </p:set>
                                    <p:animEffect transition="in" filter="strips(downLeft)">
                                      <p:cBhvr>
                                        <p:cTn id="143" dur="2000"/>
                                        <p:tgtEl>
                                          <p:spTgt spid="160"/>
                                        </p:tgtEl>
                                      </p:cBhvr>
                                    </p:animEffect>
                                  </p:childTnLst>
                                  <p:subTnLst>
                                    <p:audio>
                                      <p:cMediaNode>
                                        <p:cTn display="0" masterRel="sameClick">
                                          <p:stCondLst>
                                            <p:cond evt="begin" delay="0">
                                              <p:tn val="14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0"/>
                  </p:tgtEl>
                </p:cond>
              </p:nextCondLst>
            </p:seq>
            <p:seq concurrent="1" nextAc="seek">
              <p:cTn id="144" restart="whenNotActive" fill="hold" evtFilter="cancelBubble" nodeType="interactiveSeq">
                <p:stCondLst>
                  <p:cond evt="onClick" delay="0">
                    <p:tgtEl>
                      <p:spTgt spid="130"/>
                    </p:tgtEl>
                  </p:cond>
                </p:stCondLst>
                <p:endSync evt="end" delay="0">
                  <p:rtn val="all"/>
                </p:endSync>
                <p:childTnLst>
                  <p:par>
                    <p:cTn id="145" fill="hold">
                      <p:stCondLst>
                        <p:cond delay="0"/>
                      </p:stCondLst>
                      <p:childTnLst>
                        <p:par>
                          <p:cTn id="146" fill="hold">
                            <p:stCondLst>
                              <p:cond delay="0"/>
                            </p:stCondLst>
                            <p:childTnLst>
                              <p:par>
                                <p:cTn id="147" presetID="18" presetClass="entr" presetSubtype="12" fill="hold" grpId="0" nodeType="clickEffect">
                                  <p:stCondLst>
                                    <p:cond delay="0"/>
                                  </p:stCondLst>
                                  <p:childTnLst>
                                    <p:set>
                                      <p:cBhvr>
                                        <p:cTn id="148" dur="1" fill="hold">
                                          <p:stCondLst>
                                            <p:cond delay="0"/>
                                          </p:stCondLst>
                                        </p:cTn>
                                        <p:tgtEl>
                                          <p:spTgt spid="161"/>
                                        </p:tgtEl>
                                        <p:attrNameLst>
                                          <p:attrName>style.visibility</p:attrName>
                                        </p:attrNameLst>
                                      </p:cBhvr>
                                      <p:to>
                                        <p:strVal val="visible"/>
                                      </p:to>
                                    </p:set>
                                    <p:animEffect transition="in" filter="strips(downLeft)">
                                      <p:cBhvr>
                                        <p:cTn id="149" dur="2000"/>
                                        <p:tgtEl>
                                          <p:spTgt spid="161"/>
                                        </p:tgtEl>
                                      </p:cBhvr>
                                    </p:animEffect>
                                  </p:childTnLst>
                                  <p:subTnLst>
                                    <p:audio>
                                      <p:cMediaNode>
                                        <p:cTn display="0" masterRel="sameClick">
                                          <p:stCondLst>
                                            <p:cond evt="begin" delay="0">
                                              <p:tn val="14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30"/>
                  </p:tgtEl>
                </p:cond>
              </p:nextCondLst>
            </p:seq>
            <p:seq concurrent="1" nextAc="seek">
              <p:cTn id="150" restart="whenNotActive" fill="hold" evtFilter="cancelBubble" nodeType="interactiveSeq">
                <p:stCondLst>
                  <p:cond evt="onClick" delay="0">
                    <p:tgtEl>
                      <p:spTgt spid="126"/>
                    </p:tgtEl>
                  </p:cond>
                </p:stCondLst>
                <p:endSync evt="end" delay="0">
                  <p:rtn val="all"/>
                </p:endSync>
                <p:childTnLst>
                  <p:par>
                    <p:cTn id="151" fill="hold">
                      <p:stCondLst>
                        <p:cond delay="0"/>
                      </p:stCondLst>
                      <p:childTnLst>
                        <p:par>
                          <p:cTn id="152" fill="hold">
                            <p:stCondLst>
                              <p:cond delay="0"/>
                            </p:stCondLst>
                            <p:childTnLst>
                              <p:par>
                                <p:cTn id="153" presetID="18" presetClass="entr" presetSubtype="12" fill="hold" grpId="0" nodeType="clickEffect">
                                  <p:stCondLst>
                                    <p:cond delay="0"/>
                                  </p:stCondLst>
                                  <p:childTnLst>
                                    <p:set>
                                      <p:cBhvr>
                                        <p:cTn id="154" dur="1" fill="hold">
                                          <p:stCondLst>
                                            <p:cond delay="0"/>
                                          </p:stCondLst>
                                        </p:cTn>
                                        <p:tgtEl>
                                          <p:spTgt spid="162"/>
                                        </p:tgtEl>
                                        <p:attrNameLst>
                                          <p:attrName>style.visibility</p:attrName>
                                        </p:attrNameLst>
                                      </p:cBhvr>
                                      <p:to>
                                        <p:strVal val="visible"/>
                                      </p:to>
                                    </p:set>
                                    <p:animEffect transition="in" filter="strips(downLeft)">
                                      <p:cBhvr>
                                        <p:cTn id="155" dur="2000"/>
                                        <p:tgtEl>
                                          <p:spTgt spid="162"/>
                                        </p:tgtEl>
                                      </p:cBhvr>
                                    </p:animEffect>
                                  </p:childTnLst>
                                  <p:subTnLst>
                                    <p:audio>
                                      <p:cMediaNode>
                                        <p:cTn display="0" masterRel="sameClick">
                                          <p:stCondLst>
                                            <p:cond evt="begin" delay="0">
                                              <p:tn val="153"/>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26"/>
                  </p:tgtEl>
                </p:cond>
              </p:nextCondLst>
            </p:seq>
            <p:seq concurrent="1" nextAc="seek">
              <p:cTn id="156" restart="whenNotActive" fill="hold" evtFilter="cancelBubble" nodeType="interactiveSeq">
                <p:stCondLst>
                  <p:cond evt="onClick" delay="0">
                    <p:tgtEl>
                      <p:spTgt spid="110"/>
                    </p:tgtEl>
                  </p:cond>
                </p:stCondLst>
                <p:endSync evt="end" delay="0">
                  <p:rtn val="all"/>
                </p:endSync>
                <p:childTnLst>
                  <p:par>
                    <p:cTn id="157" fill="hold">
                      <p:stCondLst>
                        <p:cond delay="0"/>
                      </p:stCondLst>
                      <p:childTnLst>
                        <p:par>
                          <p:cTn id="158" fill="hold">
                            <p:stCondLst>
                              <p:cond delay="0"/>
                            </p:stCondLst>
                            <p:childTnLst>
                              <p:par>
                                <p:cTn id="159" presetID="18" presetClass="entr" presetSubtype="12" fill="hold" grpId="0" nodeType="clickEffect">
                                  <p:stCondLst>
                                    <p:cond delay="0"/>
                                  </p:stCondLst>
                                  <p:childTnLst>
                                    <p:set>
                                      <p:cBhvr>
                                        <p:cTn id="160" dur="1" fill="hold">
                                          <p:stCondLst>
                                            <p:cond delay="0"/>
                                          </p:stCondLst>
                                        </p:cTn>
                                        <p:tgtEl>
                                          <p:spTgt spid="163"/>
                                        </p:tgtEl>
                                        <p:attrNameLst>
                                          <p:attrName>style.visibility</p:attrName>
                                        </p:attrNameLst>
                                      </p:cBhvr>
                                      <p:to>
                                        <p:strVal val="visible"/>
                                      </p:to>
                                    </p:set>
                                    <p:animEffect transition="in" filter="strips(downLeft)">
                                      <p:cBhvr>
                                        <p:cTn id="161" dur="2000"/>
                                        <p:tgtEl>
                                          <p:spTgt spid="163"/>
                                        </p:tgtEl>
                                      </p:cBhvr>
                                    </p:animEffect>
                                  </p:childTnLst>
                                  <p:subTnLst>
                                    <p:audio>
                                      <p:cMediaNode>
                                        <p:cTn display="0" masterRel="sameClick">
                                          <p:stCondLst>
                                            <p:cond evt="begin" delay="0">
                                              <p:tn val="159"/>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0"/>
                  </p:tgtEl>
                </p:cond>
              </p:nextCondLst>
            </p:seq>
            <p:seq concurrent="1" nextAc="seek">
              <p:cTn id="162" restart="whenNotActive" fill="hold" evtFilter="cancelBubble" nodeType="interactiveSeq">
                <p:stCondLst>
                  <p:cond evt="onClick" delay="0">
                    <p:tgtEl>
                      <p:spTgt spid="115"/>
                    </p:tgtEl>
                  </p:cond>
                </p:stCondLst>
                <p:endSync evt="end" delay="0">
                  <p:rtn val="all"/>
                </p:endSync>
                <p:childTnLst>
                  <p:par>
                    <p:cTn id="163" fill="hold">
                      <p:stCondLst>
                        <p:cond delay="0"/>
                      </p:stCondLst>
                      <p:childTnLst>
                        <p:par>
                          <p:cTn id="164" fill="hold">
                            <p:stCondLst>
                              <p:cond delay="0"/>
                            </p:stCondLst>
                            <p:childTnLst>
                              <p:par>
                                <p:cTn id="165" presetID="18" presetClass="entr" presetSubtype="12" fill="hold" grpId="0" nodeType="clickEffect">
                                  <p:stCondLst>
                                    <p:cond delay="0"/>
                                  </p:stCondLst>
                                  <p:childTnLst>
                                    <p:set>
                                      <p:cBhvr>
                                        <p:cTn id="166" dur="1" fill="hold">
                                          <p:stCondLst>
                                            <p:cond delay="0"/>
                                          </p:stCondLst>
                                        </p:cTn>
                                        <p:tgtEl>
                                          <p:spTgt spid="164"/>
                                        </p:tgtEl>
                                        <p:attrNameLst>
                                          <p:attrName>style.visibility</p:attrName>
                                        </p:attrNameLst>
                                      </p:cBhvr>
                                      <p:to>
                                        <p:strVal val="visible"/>
                                      </p:to>
                                    </p:set>
                                    <p:animEffect transition="in" filter="strips(downLeft)">
                                      <p:cBhvr>
                                        <p:cTn id="167" dur="2000"/>
                                        <p:tgtEl>
                                          <p:spTgt spid="164"/>
                                        </p:tgtEl>
                                      </p:cBhvr>
                                    </p:animEffect>
                                  </p:childTnLst>
                                  <p:subTnLst>
                                    <p:audio>
                                      <p:cMediaNode>
                                        <p:cTn display="0" masterRel="sameClick">
                                          <p:stCondLst>
                                            <p:cond evt="begin" delay="0">
                                              <p:tn val="165"/>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5"/>
                  </p:tgtEl>
                </p:cond>
              </p:nextCondLst>
            </p:seq>
            <p:seq concurrent="1" nextAc="seek">
              <p:cTn id="168" restart="whenNotActive" fill="hold" evtFilter="cancelBubble" nodeType="interactiveSeq">
                <p:stCondLst>
                  <p:cond evt="onClick" delay="0">
                    <p:tgtEl>
                      <p:spTgt spid="112"/>
                    </p:tgtEl>
                  </p:cond>
                </p:stCondLst>
                <p:endSync evt="end" delay="0">
                  <p:rtn val="all"/>
                </p:endSync>
                <p:childTnLst>
                  <p:par>
                    <p:cTn id="169" fill="hold">
                      <p:stCondLst>
                        <p:cond delay="0"/>
                      </p:stCondLst>
                      <p:childTnLst>
                        <p:par>
                          <p:cTn id="170" fill="hold">
                            <p:stCondLst>
                              <p:cond delay="0"/>
                            </p:stCondLst>
                            <p:childTnLst>
                              <p:par>
                                <p:cTn id="171" presetID="18" presetClass="entr" presetSubtype="12" fill="hold" grpId="0" nodeType="clickEffect">
                                  <p:stCondLst>
                                    <p:cond delay="0"/>
                                  </p:stCondLst>
                                  <p:childTnLst>
                                    <p:set>
                                      <p:cBhvr>
                                        <p:cTn id="172" dur="1" fill="hold">
                                          <p:stCondLst>
                                            <p:cond delay="0"/>
                                          </p:stCondLst>
                                        </p:cTn>
                                        <p:tgtEl>
                                          <p:spTgt spid="165"/>
                                        </p:tgtEl>
                                        <p:attrNameLst>
                                          <p:attrName>style.visibility</p:attrName>
                                        </p:attrNameLst>
                                      </p:cBhvr>
                                      <p:to>
                                        <p:strVal val="visible"/>
                                      </p:to>
                                    </p:set>
                                    <p:animEffect transition="in" filter="strips(downLeft)">
                                      <p:cBhvr>
                                        <p:cTn id="173" dur="2000"/>
                                        <p:tgtEl>
                                          <p:spTgt spid="165"/>
                                        </p:tgtEl>
                                      </p:cBhvr>
                                    </p:animEffect>
                                  </p:childTnLst>
                                  <p:subTnLst>
                                    <p:audio>
                                      <p:cMediaNode>
                                        <p:cTn display="0" masterRel="sameClick">
                                          <p:stCondLst>
                                            <p:cond evt="begin" delay="0">
                                              <p:tn val="17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2"/>
                  </p:tgtEl>
                </p:cond>
              </p:nextCondLst>
            </p:seq>
            <p:seq concurrent="1" nextAc="seek">
              <p:cTn id="174" restart="whenNotActive" fill="hold" evtFilter="cancelBubble" nodeType="interactiveSeq">
                <p:stCondLst>
                  <p:cond evt="onClick" delay="0">
                    <p:tgtEl>
                      <p:spTgt spid="101"/>
                    </p:tgtEl>
                  </p:cond>
                </p:stCondLst>
                <p:endSync evt="end" delay="0">
                  <p:rtn val="all"/>
                </p:endSync>
                <p:childTnLst>
                  <p:par>
                    <p:cTn id="175" fill="hold">
                      <p:stCondLst>
                        <p:cond delay="0"/>
                      </p:stCondLst>
                      <p:childTnLst>
                        <p:par>
                          <p:cTn id="176" fill="hold">
                            <p:stCondLst>
                              <p:cond delay="0"/>
                            </p:stCondLst>
                            <p:childTnLst>
                              <p:par>
                                <p:cTn id="177" presetID="18" presetClass="entr" presetSubtype="12" fill="hold" grpId="0" nodeType="clickEffect">
                                  <p:stCondLst>
                                    <p:cond delay="0"/>
                                  </p:stCondLst>
                                  <p:childTnLst>
                                    <p:set>
                                      <p:cBhvr>
                                        <p:cTn id="178" dur="1" fill="hold">
                                          <p:stCondLst>
                                            <p:cond delay="0"/>
                                          </p:stCondLst>
                                        </p:cTn>
                                        <p:tgtEl>
                                          <p:spTgt spid="166"/>
                                        </p:tgtEl>
                                        <p:attrNameLst>
                                          <p:attrName>style.visibility</p:attrName>
                                        </p:attrNameLst>
                                      </p:cBhvr>
                                      <p:to>
                                        <p:strVal val="visible"/>
                                      </p:to>
                                    </p:set>
                                    <p:animEffect transition="in" filter="strips(downLeft)">
                                      <p:cBhvr>
                                        <p:cTn id="179" dur="2000"/>
                                        <p:tgtEl>
                                          <p:spTgt spid="166"/>
                                        </p:tgtEl>
                                      </p:cBhvr>
                                    </p:animEffect>
                                  </p:childTnLst>
                                  <p:subTnLst>
                                    <p:audio>
                                      <p:cMediaNode>
                                        <p:cTn display="0" masterRel="sameClick">
                                          <p:stCondLst>
                                            <p:cond evt="begin" delay="0">
                                              <p:tn val="17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1"/>
                  </p:tgtEl>
                </p:cond>
              </p:nextCondLst>
            </p:seq>
          </p:childTnLst>
        </p:cTn>
      </p:par>
    </p:tnLst>
    <p:bldLst>
      <p:bldP spid="102" grpId="0"/>
      <p:bldP spid="103" grpId="0"/>
      <p:bldP spid="104" grpId="0"/>
      <p:bldP spid="105" grpId="0"/>
      <p:bldP spid="106" grpId="0"/>
      <p:bldP spid="107" grpId="0"/>
      <p:bldP spid="108" grpId="0"/>
      <p:bldP spid="109" grpId="0"/>
      <p:bldP spid="111" grpId="0"/>
      <p:bldP spid="113" grpId="0"/>
      <p:bldP spid="114" grpId="0"/>
      <p:bldP spid="116" grpId="0"/>
      <p:bldP spid="117" grpId="0"/>
      <p:bldP spid="118" grpId="0"/>
      <p:bldP spid="119" grpId="0"/>
      <p:bldP spid="121" grpId="0"/>
      <p:bldP spid="122" grpId="0"/>
      <p:bldP spid="124" grpId="0"/>
      <p:bldP spid="125" grpId="0"/>
      <p:bldP spid="127" grpId="0"/>
      <p:bldP spid="128" grpId="0"/>
      <p:bldP spid="129" grpId="0"/>
      <p:bldP spid="131" grpId="0"/>
      <p:bldP spid="132" grpId="0"/>
      <p:bldP spid="133" grpId="0"/>
      <p:bldP spid="134" grpId="0"/>
      <p:bldP spid="135" grpId="0" animBg="1"/>
      <p:bldP spid="160" grpId="0"/>
      <p:bldP spid="161" grpId="0"/>
      <p:bldP spid="162" grpId="0"/>
      <p:bldP spid="163" grpId="0"/>
      <p:bldP spid="164" grpId="0"/>
      <p:bldP spid="165" grpId="0"/>
      <p:bldP spid="1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214290"/>
            <a:ext cx="3071802" cy="371477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Как называется </a:t>
            </a:r>
            <a:r>
              <a:rPr lang="ru-RU" sz="2800" b="1" dirty="0" err="1" smtClean="0">
                <a:solidFill>
                  <a:schemeClr val="tx2"/>
                </a:solidFill>
                <a:latin typeface="Times New Roman" pitchFamily="18" charset="0"/>
                <a:cs typeface="Times New Roman" pitchFamily="18" charset="0"/>
              </a:rPr>
              <a:t>видоизмене-ние</a:t>
            </a:r>
            <a:r>
              <a:rPr lang="ru-RU" sz="2800" b="1" dirty="0" smtClean="0">
                <a:solidFill>
                  <a:schemeClr val="tx2"/>
                </a:solidFill>
                <a:latin typeface="Times New Roman" pitchFamily="18" charset="0"/>
                <a:cs typeface="Times New Roman" pitchFamily="18" charset="0"/>
              </a:rPr>
              <a:t> корня?</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67" name="TextBox 166"/>
          <p:cNvSpPr txBox="1"/>
          <p:nvPr/>
        </p:nvSpPr>
        <p:spPr>
          <a:xfrm>
            <a:off x="1357290"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68" name="TextBox 167"/>
          <p:cNvSpPr txBox="1"/>
          <p:nvPr/>
        </p:nvSpPr>
        <p:spPr>
          <a:xfrm>
            <a:off x="1785918" y="107154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69" name="TextBox 168"/>
          <p:cNvSpPr txBox="1"/>
          <p:nvPr/>
        </p:nvSpPr>
        <p:spPr>
          <a:xfrm>
            <a:off x="2214546"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70" name="TextBox 169"/>
          <p:cNvSpPr txBox="1"/>
          <p:nvPr/>
        </p:nvSpPr>
        <p:spPr>
          <a:xfrm>
            <a:off x="2643174" y="1071546"/>
            <a:ext cx="38985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1" name="TextBox 170"/>
          <p:cNvSpPr txBox="1"/>
          <p:nvPr/>
        </p:nvSpPr>
        <p:spPr>
          <a:xfrm>
            <a:off x="3071802"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72" name="TextBox 171"/>
          <p:cNvSpPr txBox="1"/>
          <p:nvPr/>
        </p:nvSpPr>
        <p:spPr>
          <a:xfrm>
            <a:off x="3929058"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3" name="TextBox 172"/>
          <p:cNvSpPr txBox="1"/>
          <p:nvPr/>
        </p:nvSpPr>
        <p:spPr>
          <a:xfrm>
            <a:off x="4357686" y="1071546"/>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pic>
        <p:nvPicPr>
          <p:cNvPr id="174"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0358009">
            <a:off x="319959" y="964631"/>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14"/>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14"/>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4"/>
                  </p:tgtEl>
                </p:cond>
              </p:nextCondLst>
            </p:seq>
            <p:seq concurrent="1" nextAc="seek">
              <p:cTn id="43" restart="whenNotActive" fill="hold" evtFilter="cancelBubble" nodeType="interactiveSeq">
                <p:stCondLst>
                  <p:cond evt="onClick" delay="0">
                    <p:tgtEl>
                      <p:spTgt spid="121"/>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1"/>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8" restart="whenNotActive" fill="hold" evtFilter="cancelBubble" nodeType="interactiveSeq">
                <p:stCondLst>
                  <p:cond evt="onClick" delay="0">
                    <p:tgtEl>
                      <p:spTgt spid="122"/>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2"/>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53" restart="whenNotActive" fill="hold" evtFilter="cancelBubble" nodeType="interactiveSeq">
                <p:stCondLst>
                  <p:cond evt="onClick" delay="0">
                    <p:tgtEl>
                      <p:spTgt spid="124"/>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4"/>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8" restart="whenNotActive" fill="hold" evtFilter="cancelBubble" nodeType="interactiveSeq">
                <p:stCondLst>
                  <p:cond evt="onClick" delay="0">
                    <p:tgtEl>
                      <p:spTgt spid="125"/>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5"/>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63" restart="whenNotActive" fill="hold" evtFilter="cancelBubble" nodeType="interactiveSeq">
                <p:stCondLst>
                  <p:cond evt="onClick" delay="0">
                    <p:tgtEl>
                      <p:spTgt spid="127"/>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7"/>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8" restart="whenNotActive" fill="hold" evtFilter="cancelBubble" nodeType="interactiveSeq">
                <p:stCondLst>
                  <p:cond evt="onClick" delay="0">
                    <p:tgtEl>
                      <p:spTgt spid="128"/>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8"/>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73" restart="whenNotActive" fill="hold" evtFilter="cancelBubble" nodeType="interactiveSeq">
                <p:stCondLst>
                  <p:cond evt="onClick" delay="0">
                    <p:tgtEl>
                      <p:spTgt spid="129"/>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29"/>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8" restart="whenNotActive" fill="hold" evtFilter="cancelBubble" nodeType="interactiveSeq">
                <p:stCondLst>
                  <p:cond evt="onClick" delay="0">
                    <p:tgtEl>
                      <p:spTgt spid="132"/>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2"/>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83" restart="whenNotActive" fill="hold" evtFilter="cancelBubble" nodeType="interactiveSeq">
                <p:stCondLst>
                  <p:cond evt="onClick" delay="0">
                    <p:tgtEl>
                      <p:spTgt spid="133"/>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33"/>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8" restart="whenNotActive" fill="hold" evtFilter="cancelBubble" nodeType="interactiveSeq">
                <p:stCondLst>
                  <p:cond evt="onClick" delay="0">
                    <p:tgtEl>
                      <p:spTgt spid="134"/>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34"/>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4"/>
                  </p:tgtEl>
                </p:cond>
              </p:nextCondLst>
            </p:seq>
            <p:seq concurrent="1" nextAc="seek">
              <p:cTn id="93" restart="whenNotActive" fill="hold" evtFilter="cancelBubble" nodeType="interactiveSeq">
                <p:stCondLst>
                  <p:cond evt="onClick" delay="0">
                    <p:tgtEl>
                      <p:spTgt spid="102"/>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02"/>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98" restart="whenNotActive" fill="hold" evtFilter="cancelBubble" nodeType="interactiveSeq">
                <p:stCondLst>
                  <p:cond evt="onClick" delay="0">
                    <p:tgtEl>
                      <p:spTgt spid="131"/>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31"/>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103" restart="whenNotActive" fill="hold" evtFilter="cancelBubble" nodeType="interactiveSeq">
                <p:stCondLst>
                  <p:cond evt="onClick" delay="0">
                    <p:tgtEl>
                      <p:spTgt spid="119"/>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19"/>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108" restart="whenNotActive" fill="hold" evtFilter="cancelBubble" nodeType="interactiveSeq">
                <p:stCondLst>
                  <p:cond evt="onClick" delay="0">
                    <p:tgtEl>
                      <p:spTgt spid="120"/>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20"/>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0"/>
                  </p:tgtEl>
                </p:cond>
              </p:nextCondLst>
            </p:seq>
            <p:seq concurrent="1" nextAc="seek">
              <p:cTn id="113" restart="whenNotActive" fill="hold" evtFilter="cancelBubble" nodeType="interactiveSeq">
                <p:stCondLst>
                  <p:cond evt="onClick" delay="0">
                    <p:tgtEl>
                      <p:spTgt spid="130"/>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30"/>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118" restart="whenNotActive" fill="hold" evtFilter="cancelBubble" nodeType="interactiveSeq">
                <p:stCondLst>
                  <p:cond evt="onClick" delay="0">
                    <p:tgtEl>
                      <p:spTgt spid="126"/>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26"/>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123" restart="whenNotActive" fill="hold" evtFilter="cancelBubble" nodeType="interactiveSeq">
                <p:stCondLst>
                  <p:cond evt="onClick" delay="0">
                    <p:tgtEl>
                      <p:spTgt spid="110"/>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10"/>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0"/>
                  </p:tgtEl>
                </p:cond>
              </p:nextCondLst>
            </p:seq>
            <p:seq concurrent="1" nextAc="seek">
              <p:cTn id="128" restart="whenNotActive" fill="hold" evtFilter="cancelBubble" nodeType="interactiveSeq">
                <p:stCondLst>
                  <p:cond evt="onClick" delay="0">
                    <p:tgtEl>
                      <p:spTgt spid="101"/>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01"/>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33" restart="whenNotActive" fill="hold" evtFilter="cancelBubble" nodeType="interactiveSeq">
                <p:stCondLst>
                  <p:cond evt="onClick" delay="0">
                    <p:tgtEl>
                      <p:spTgt spid="116"/>
                    </p:tgtEl>
                  </p:cond>
                </p:stCondLst>
                <p:endSync evt="end" delay="0">
                  <p:rtn val="all"/>
                </p:endSync>
                <p:childTnLst>
                  <p:par>
                    <p:cTn id="134" fill="hold">
                      <p:stCondLst>
                        <p:cond delay="0"/>
                      </p:stCondLst>
                      <p:childTnLst>
                        <p:par>
                          <p:cTn id="135" fill="hold">
                            <p:stCondLst>
                              <p:cond delay="0"/>
                            </p:stCondLst>
                            <p:childTnLst>
                              <p:par>
                                <p:cTn id="136" presetID="18" presetClass="entr" presetSubtype="12" fill="hold" grpId="0" nodeType="clickEffect">
                                  <p:stCondLst>
                                    <p:cond delay="0"/>
                                  </p:stCondLst>
                                  <p:childTnLst>
                                    <p:set>
                                      <p:cBhvr>
                                        <p:cTn id="137" dur="1" fill="hold">
                                          <p:stCondLst>
                                            <p:cond delay="0"/>
                                          </p:stCondLst>
                                        </p:cTn>
                                        <p:tgtEl>
                                          <p:spTgt spid="167"/>
                                        </p:tgtEl>
                                        <p:attrNameLst>
                                          <p:attrName>style.visibility</p:attrName>
                                        </p:attrNameLst>
                                      </p:cBhvr>
                                      <p:to>
                                        <p:strVal val="visible"/>
                                      </p:to>
                                    </p:set>
                                    <p:animEffect transition="in" filter="strips(downLeft)">
                                      <p:cBhvr>
                                        <p:cTn id="138" dur="2000"/>
                                        <p:tgtEl>
                                          <p:spTgt spid="167"/>
                                        </p:tgtEl>
                                      </p:cBhvr>
                                    </p:animEffect>
                                  </p:childTnLst>
                                  <p:subTnLst>
                                    <p:audio>
                                      <p:cMediaNode>
                                        <p:cTn display="0" masterRel="sameClick">
                                          <p:stCondLst>
                                            <p:cond evt="begin" delay="0">
                                              <p:tn val="136"/>
                                            </p:cond>
                                          </p:stCondLst>
                                          <p:endCondLst>
                                            <p:cond evt="onStopAudio" delay="0">
                                              <p:tgtEl>
                                                <p:sldTgt/>
                                              </p:tgtEl>
                                            </p:cond>
                                          </p:endCondLst>
                                        </p:cTn>
                                        <p:tgtEl>
                                          <p:sndTgt r:embed="rId3" name="chimes.wav" builtIn="1"/>
                                        </p:tgtEl>
                                      </p:cMediaNode>
                                    </p:audio>
                                  </p:subTnLst>
                                </p:cTn>
                              </p:par>
                              <p:par>
                                <p:cTn id="139" presetID="18" presetClass="entr" presetSubtype="12" fill="hold" grpId="0" nodeType="withEffect">
                                  <p:stCondLst>
                                    <p:cond delay="0"/>
                                  </p:stCondLst>
                                  <p:childTnLst>
                                    <p:set>
                                      <p:cBhvr>
                                        <p:cTn id="140" dur="1" fill="hold">
                                          <p:stCondLst>
                                            <p:cond delay="0"/>
                                          </p:stCondLst>
                                        </p:cTn>
                                        <p:tgtEl>
                                          <p:spTgt spid="172"/>
                                        </p:tgtEl>
                                        <p:attrNameLst>
                                          <p:attrName>style.visibility</p:attrName>
                                        </p:attrNameLst>
                                      </p:cBhvr>
                                      <p:to>
                                        <p:strVal val="visible"/>
                                      </p:to>
                                    </p:set>
                                    <p:animEffect transition="in" filter="strips(downLeft)">
                                      <p:cBhvr>
                                        <p:cTn id="141" dur="2000"/>
                                        <p:tgtEl>
                                          <p:spTgt spid="172"/>
                                        </p:tgtEl>
                                      </p:cBhvr>
                                    </p:animEffect>
                                  </p:childTnLst>
                                  <p:subTnLst>
                                    <p:audio>
                                      <p:cMediaNode>
                                        <p:cTn display="0" masterRel="sameClick">
                                          <p:stCondLst>
                                            <p:cond evt="begin" delay="0">
                                              <p:tn val="139"/>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6"/>
                  </p:tgtEl>
                </p:cond>
              </p:nextCondLst>
            </p:seq>
            <p:seq concurrent="1" nextAc="seek">
              <p:cTn id="142" restart="whenNotActive" fill="hold" evtFilter="cancelBubble" nodeType="interactiveSeq">
                <p:stCondLst>
                  <p:cond evt="onClick" delay="0">
                    <p:tgtEl>
                      <p:spTgt spid="118"/>
                    </p:tgtEl>
                  </p:cond>
                </p:stCondLst>
                <p:endSync evt="end" delay="0">
                  <p:rtn val="all"/>
                </p:endSync>
                <p:childTnLst>
                  <p:par>
                    <p:cTn id="143" fill="hold">
                      <p:stCondLst>
                        <p:cond delay="0"/>
                      </p:stCondLst>
                      <p:childTnLst>
                        <p:par>
                          <p:cTn id="144" fill="hold">
                            <p:stCondLst>
                              <p:cond delay="0"/>
                            </p:stCondLst>
                            <p:childTnLst>
                              <p:par>
                                <p:cTn id="145" presetID="18" presetClass="entr" presetSubtype="12" fill="hold" grpId="0" nodeType="clickEffect">
                                  <p:stCondLst>
                                    <p:cond delay="0"/>
                                  </p:stCondLst>
                                  <p:childTnLst>
                                    <p:set>
                                      <p:cBhvr>
                                        <p:cTn id="146" dur="1" fill="hold">
                                          <p:stCondLst>
                                            <p:cond delay="0"/>
                                          </p:stCondLst>
                                        </p:cTn>
                                        <p:tgtEl>
                                          <p:spTgt spid="168"/>
                                        </p:tgtEl>
                                        <p:attrNameLst>
                                          <p:attrName>style.visibility</p:attrName>
                                        </p:attrNameLst>
                                      </p:cBhvr>
                                      <p:to>
                                        <p:strVal val="visible"/>
                                      </p:to>
                                    </p:set>
                                    <p:animEffect transition="in" filter="strips(downLeft)">
                                      <p:cBhvr>
                                        <p:cTn id="147" dur="2000"/>
                                        <p:tgtEl>
                                          <p:spTgt spid="168"/>
                                        </p:tgtEl>
                                      </p:cBhvr>
                                    </p:animEffect>
                                  </p:childTnLst>
                                  <p:subTnLst>
                                    <p:audio>
                                      <p:cMediaNode>
                                        <p:cTn display="0" masterRel="sameClick">
                                          <p:stCondLst>
                                            <p:cond evt="begin" delay="0">
                                              <p:tn val="145"/>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8"/>
                  </p:tgtEl>
                </p:cond>
              </p:nextCondLst>
            </p:seq>
            <p:seq concurrent="1" nextAc="seek">
              <p:cTn id="148" restart="whenNotActive" fill="hold" evtFilter="cancelBubble" nodeType="interactiveSeq">
                <p:stCondLst>
                  <p:cond evt="onClick" delay="0">
                    <p:tgtEl>
                      <p:spTgt spid="115"/>
                    </p:tgtEl>
                  </p:cond>
                </p:stCondLst>
                <p:endSync evt="end" delay="0">
                  <p:rtn val="all"/>
                </p:endSync>
                <p:childTnLst>
                  <p:par>
                    <p:cTn id="149" fill="hold">
                      <p:stCondLst>
                        <p:cond delay="0"/>
                      </p:stCondLst>
                      <p:childTnLst>
                        <p:par>
                          <p:cTn id="150" fill="hold">
                            <p:stCondLst>
                              <p:cond delay="0"/>
                            </p:stCondLst>
                            <p:childTnLst>
                              <p:par>
                                <p:cTn id="151" presetID="18" presetClass="entr" presetSubtype="12" fill="hold" grpId="0" nodeType="clickEffect">
                                  <p:stCondLst>
                                    <p:cond delay="0"/>
                                  </p:stCondLst>
                                  <p:childTnLst>
                                    <p:set>
                                      <p:cBhvr>
                                        <p:cTn id="152" dur="1" fill="hold">
                                          <p:stCondLst>
                                            <p:cond delay="0"/>
                                          </p:stCondLst>
                                        </p:cTn>
                                        <p:tgtEl>
                                          <p:spTgt spid="169"/>
                                        </p:tgtEl>
                                        <p:attrNameLst>
                                          <p:attrName>style.visibility</p:attrName>
                                        </p:attrNameLst>
                                      </p:cBhvr>
                                      <p:to>
                                        <p:strVal val="visible"/>
                                      </p:to>
                                    </p:set>
                                    <p:animEffect transition="in" filter="strips(downLeft)">
                                      <p:cBhvr>
                                        <p:cTn id="153" dur="2000"/>
                                        <p:tgtEl>
                                          <p:spTgt spid="169"/>
                                        </p:tgtEl>
                                      </p:cBhvr>
                                    </p:animEffect>
                                  </p:childTnLst>
                                  <p:subTnLst>
                                    <p:audio>
                                      <p:cMediaNode>
                                        <p:cTn display="0" masterRel="sameClick">
                                          <p:stCondLst>
                                            <p:cond evt="begin" delay="0">
                                              <p:tn val="15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5"/>
                  </p:tgtEl>
                </p:cond>
              </p:nextCondLst>
            </p:seq>
            <p:seq concurrent="1" nextAc="seek">
              <p:cTn id="154" restart="whenNotActive" fill="hold" evtFilter="cancelBubble" nodeType="interactiveSeq">
                <p:stCondLst>
                  <p:cond evt="onClick" delay="0">
                    <p:tgtEl>
                      <p:spTgt spid="106"/>
                    </p:tgtEl>
                  </p:cond>
                </p:stCondLst>
                <p:endSync evt="end" delay="0">
                  <p:rtn val="all"/>
                </p:endSync>
                <p:childTnLst>
                  <p:par>
                    <p:cTn id="155" fill="hold">
                      <p:stCondLst>
                        <p:cond delay="0"/>
                      </p:stCondLst>
                      <p:childTnLst>
                        <p:par>
                          <p:cTn id="156" fill="hold">
                            <p:stCondLst>
                              <p:cond delay="0"/>
                            </p:stCondLst>
                            <p:childTnLst>
                              <p:par>
                                <p:cTn id="157" presetID="18" presetClass="entr" presetSubtype="12" fill="hold" grpId="0" nodeType="clickEffect">
                                  <p:stCondLst>
                                    <p:cond delay="0"/>
                                  </p:stCondLst>
                                  <p:childTnLst>
                                    <p:set>
                                      <p:cBhvr>
                                        <p:cTn id="158" dur="1" fill="hold">
                                          <p:stCondLst>
                                            <p:cond delay="0"/>
                                          </p:stCondLst>
                                        </p:cTn>
                                        <p:tgtEl>
                                          <p:spTgt spid="170"/>
                                        </p:tgtEl>
                                        <p:attrNameLst>
                                          <p:attrName>style.visibility</p:attrName>
                                        </p:attrNameLst>
                                      </p:cBhvr>
                                      <p:to>
                                        <p:strVal val="visible"/>
                                      </p:to>
                                    </p:set>
                                    <p:animEffect transition="in" filter="strips(downLeft)">
                                      <p:cBhvr>
                                        <p:cTn id="159" dur="2000"/>
                                        <p:tgtEl>
                                          <p:spTgt spid="170"/>
                                        </p:tgtEl>
                                      </p:cBhvr>
                                    </p:animEffect>
                                  </p:childTnLst>
                                  <p:subTnLst>
                                    <p:audio>
                                      <p:cMediaNode>
                                        <p:cTn display="0" masterRel="sameClick">
                                          <p:stCondLst>
                                            <p:cond evt="begin" delay="0">
                                              <p:tn val="15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6"/>
                  </p:tgtEl>
                </p:cond>
              </p:nextCondLst>
            </p:seq>
            <p:seq concurrent="1" nextAc="seek">
              <p:cTn id="160" restart="whenNotActive" fill="hold" evtFilter="cancelBubble" nodeType="interactiveSeq">
                <p:stCondLst>
                  <p:cond evt="onClick" delay="0">
                    <p:tgtEl>
                      <p:spTgt spid="117"/>
                    </p:tgtEl>
                  </p:cond>
                </p:stCondLst>
                <p:endSync evt="end" delay="0">
                  <p:rtn val="all"/>
                </p:endSync>
                <p:childTnLst>
                  <p:par>
                    <p:cTn id="161" fill="hold">
                      <p:stCondLst>
                        <p:cond delay="0"/>
                      </p:stCondLst>
                      <p:childTnLst>
                        <p:par>
                          <p:cTn id="162" fill="hold">
                            <p:stCondLst>
                              <p:cond delay="0"/>
                            </p:stCondLst>
                            <p:childTnLst>
                              <p:par>
                                <p:cTn id="163" presetID="18" presetClass="entr" presetSubtype="12" fill="hold" grpId="0" nodeType="clickEffect">
                                  <p:stCondLst>
                                    <p:cond delay="0"/>
                                  </p:stCondLst>
                                  <p:childTnLst>
                                    <p:set>
                                      <p:cBhvr>
                                        <p:cTn id="164" dur="1" fill="hold">
                                          <p:stCondLst>
                                            <p:cond delay="0"/>
                                          </p:stCondLst>
                                        </p:cTn>
                                        <p:tgtEl>
                                          <p:spTgt spid="171"/>
                                        </p:tgtEl>
                                        <p:attrNameLst>
                                          <p:attrName>style.visibility</p:attrName>
                                        </p:attrNameLst>
                                      </p:cBhvr>
                                      <p:to>
                                        <p:strVal val="visible"/>
                                      </p:to>
                                    </p:set>
                                    <p:animEffect transition="in" filter="strips(downLeft)">
                                      <p:cBhvr>
                                        <p:cTn id="165" dur="2000"/>
                                        <p:tgtEl>
                                          <p:spTgt spid="171"/>
                                        </p:tgtEl>
                                      </p:cBhvr>
                                    </p:animEffect>
                                  </p:childTnLst>
                                  <p:subTnLst>
                                    <p:audio>
                                      <p:cMediaNode>
                                        <p:cTn display="0" masterRel="sameClick">
                                          <p:stCondLst>
                                            <p:cond evt="begin" delay="0">
                                              <p:tn val="163"/>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7"/>
                  </p:tgtEl>
                </p:cond>
              </p:nextCondLst>
            </p:seq>
            <p:seq concurrent="1" nextAc="seek">
              <p:cTn id="166" restart="whenNotActive" fill="hold" evtFilter="cancelBubble" nodeType="interactiveSeq">
                <p:stCondLst>
                  <p:cond evt="onClick" delay="0">
                    <p:tgtEl>
                      <p:spTgt spid="105"/>
                    </p:tgtEl>
                  </p:cond>
                </p:stCondLst>
                <p:endSync evt="end" delay="0">
                  <p:rtn val="all"/>
                </p:endSync>
                <p:childTnLst>
                  <p:par>
                    <p:cTn id="167" fill="hold">
                      <p:stCondLst>
                        <p:cond delay="0"/>
                      </p:stCondLst>
                      <p:childTnLst>
                        <p:par>
                          <p:cTn id="168" fill="hold">
                            <p:stCondLst>
                              <p:cond delay="0"/>
                            </p:stCondLst>
                            <p:childTnLst>
                              <p:par>
                                <p:cTn id="169" presetID="18" presetClass="entr" presetSubtype="12" fill="hold" grpId="0" nodeType="clickEffect">
                                  <p:stCondLst>
                                    <p:cond delay="0"/>
                                  </p:stCondLst>
                                  <p:childTnLst>
                                    <p:set>
                                      <p:cBhvr>
                                        <p:cTn id="170" dur="1" fill="hold">
                                          <p:stCondLst>
                                            <p:cond delay="0"/>
                                          </p:stCondLst>
                                        </p:cTn>
                                        <p:tgtEl>
                                          <p:spTgt spid="173"/>
                                        </p:tgtEl>
                                        <p:attrNameLst>
                                          <p:attrName>style.visibility</p:attrName>
                                        </p:attrNameLst>
                                      </p:cBhvr>
                                      <p:to>
                                        <p:strVal val="visible"/>
                                      </p:to>
                                    </p:set>
                                    <p:animEffect transition="in" filter="strips(downLeft)">
                                      <p:cBhvr>
                                        <p:cTn id="171" dur="2000"/>
                                        <p:tgtEl>
                                          <p:spTgt spid="173"/>
                                        </p:tgtEl>
                                      </p:cBhvr>
                                    </p:animEffect>
                                  </p:childTnLst>
                                  <p:subTnLst>
                                    <p:audio>
                                      <p:cMediaNode>
                                        <p:cTn display="0" masterRel="sameClick">
                                          <p:stCondLst>
                                            <p:cond evt="begin" delay="0">
                                              <p:tn val="169"/>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5"/>
                  </p:tgtEl>
                </p:cond>
              </p:nextCondLst>
            </p:seq>
            <p:seq concurrent="1" nextAc="seek">
              <p:cTn id="172" restart="whenNotActive" fill="hold" evtFilter="cancelBubble" nodeType="interactiveSeq">
                <p:stCondLst>
                  <p:cond evt="onClick" delay="0">
                    <p:tgtEl>
                      <p:spTgt spid="112"/>
                    </p:tgtEl>
                  </p:cond>
                </p:stCondLst>
                <p:endSync evt="end" delay="0">
                  <p:rtn val="all"/>
                </p:endSync>
                <p:childTnLst>
                  <p:par>
                    <p:cTn id="173" fill="hold">
                      <p:stCondLst>
                        <p:cond delay="0"/>
                      </p:stCondLst>
                      <p:childTnLst>
                        <p:par>
                          <p:cTn id="174" fill="hold">
                            <p:stCondLst>
                              <p:cond delay="0"/>
                            </p:stCondLst>
                            <p:childTnLst>
                              <p:par>
                                <p:cTn id="175" presetID="8" presetClass="emph" presetSubtype="0" fill="hold" grpId="0" nodeType="clickEffect">
                                  <p:stCondLst>
                                    <p:cond delay="0"/>
                                  </p:stCondLst>
                                  <p:childTnLst>
                                    <p:animRot by="21600000">
                                      <p:cBhvr>
                                        <p:cTn id="176" dur="2000" fill="hold"/>
                                        <p:tgtEl>
                                          <p:spTgt spid="112"/>
                                        </p:tgtEl>
                                        <p:attrNameLst>
                                          <p:attrName>r</p:attrName>
                                        </p:attrNameLst>
                                      </p:cBhvr>
                                    </p:animRot>
                                  </p:childTnLst>
                                  <p:subTnLst>
                                    <p:audio>
                                      <p:cMediaNode>
                                        <p:cTn display="0" masterRel="sameClick">
                                          <p:stCondLst>
                                            <p:cond evt="begin" delay="0">
                                              <p:tn val="175"/>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77" restart="whenNotActive" fill="hold" evtFilter="cancelBubble" nodeType="interactiveSeq">
                <p:stCondLst>
                  <p:cond evt="onClick" delay="0">
                    <p:tgtEl>
                      <p:spTgt spid="113"/>
                    </p:tgtEl>
                  </p:cond>
                </p:stCondLst>
                <p:endSync evt="end" delay="0">
                  <p:rtn val="all"/>
                </p:endSync>
                <p:childTnLst>
                  <p:par>
                    <p:cTn id="178" fill="hold">
                      <p:stCondLst>
                        <p:cond delay="0"/>
                      </p:stCondLst>
                      <p:childTnLst>
                        <p:par>
                          <p:cTn id="179" fill="hold">
                            <p:stCondLst>
                              <p:cond delay="0"/>
                            </p:stCondLst>
                            <p:childTnLst>
                              <p:par>
                                <p:cTn id="180" presetID="8" presetClass="emph" presetSubtype="0" fill="hold" grpId="0" nodeType="clickEffect">
                                  <p:stCondLst>
                                    <p:cond delay="0"/>
                                  </p:stCondLst>
                                  <p:childTnLst>
                                    <p:animRot by="21600000">
                                      <p:cBhvr>
                                        <p:cTn id="181" dur="2000" fill="hold"/>
                                        <p:tgtEl>
                                          <p:spTgt spid="113"/>
                                        </p:tgtEl>
                                        <p:attrNameLst>
                                          <p:attrName>r</p:attrName>
                                        </p:attrNameLst>
                                      </p:cBhvr>
                                    </p:animRot>
                                  </p:childTnLst>
                                  <p:subTnLst>
                                    <p:audio>
                                      <p:cMediaNode>
                                        <p:cTn display="0" masterRel="sameClick">
                                          <p:stCondLst>
                                            <p:cond evt="begin" delay="0">
                                              <p:tn val="180"/>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childTnLst>
        </p:cTn>
      </p:par>
    </p:tnLst>
    <p:bldLst>
      <p:bldP spid="101" grpId="0"/>
      <p:bldP spid="102" grpId="0"/>
      <p:bldP spid="103" grpId="0"/>
      <p:bldP spid="104" grpId="0"/>
      <p:bldP spid="107" grpId="0"/>
      <p:bldP spid="108" grpId="0"/>
      <p:bldP spid="109" grpId="0"/>
      <p:bldP spid="110" grpId="0"/>
      <p:bldP spid="111" grpId="0"/>
      <p:bldP spid="112" grpId="0"/>
      <p:bldP spid="113" grpId="0"/>
      <p:bldP spid="114" grpId="0"/>
      <p:bldP spid="119" grpId="0"/>
      <p:bldP spid="120" grpId="0"/>
      <p:bldP spid="121" grpId="0"/>
      <p:bldP spid="122" grpId="0"/>
      <p:bldP spid="124" grpId="0"/>
      <p:bldP spid="125" grpId="0"/>
      <p:bldP spid="126" grpId="0"/>
      <p:bldP spid="127" grpId="0"/>
      <p:bldP spid="128" grpId="0"/>
      <p:bldP spid="129" grpId="0"/>
      <p:bldP spid="130" grpId="0"/>
      <p:bldP spid="131" grpId="0"/>
      <p:bldP spid="132" grpId="0"/>
      <p:bldP spid="133" grpId="0"/>
      <p:bldP spid="134" grpId="0"/>
      <p:bldP spid="135" grpId="0" animBg="1"/>
      <p:bldP spid="167" grpId="0"/>
      <p:bldP spid="168" grpId="0"/>
      <p:bldP spid="169" grpId="0"/>
      <p:bldP spid="170" grpId="0"/>
      <p:bldP spid="171" grpId="0"/>
      <p:bldP spid="172" grpId="0"/>
      <p:bldP spid="1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агетная рамка 3"/>
          <p:cNvSpPr/>
          <p:nvPr/>
        </p:nvSpPr>
        <p:spPr>
          <a:xfrm>
            <a:off x="35715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6" name="Багетная рамка 5"/>
          <p:cNvSpPr/>
          <p:nvPr/>
        </p:nvSpPr>
        <p:spPr>
          <a:xfrm>
            <a:off x="85722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7" name="Багетная рамка 6"/>
          <p:cNvSpPr/>
          <p:nvPr/>
        </p:nvSpPr>
        <p:spPr>
          <a:xfrm>
            <a:off x="135729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8" name="Багетная рамка 7"/>
          <p:cNvSpPr/>
          <p:nvPr/>
        </p:nvSpPr>
        <p:spPr>
          <a:xfrm>
            <a:off x="185735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9" name="Багетная рамка 8"/>
          <p:cNvSpPr/>
          <p:nvPr/>
        </p:nvSpPr>
        <p:spPr>
          <a:xfrm>
            <a:off x="235742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0" name="Багетная рамка 9"/>
          <p:cNvSpPr/>
          <p:nvPr/>
        </p:nvSpPr>
        <p:spPr>
          <a:xfrm>
            <a:off x="285748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1" name="Багетная рамка 10"/>
          <p:cNvSpPr/>
          <p:nvPr/>
        </p:nvSpPr>
        <p:spPr>
          <a:xfrm>
            <a:off x="335755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2" name="Багетная рамка 11"/>
          <p:cNvSpPr/>
          <p:nvPr/>
        </p:nvSpPr>
        <p:spPr>
          <a:xfrm>
            <a:off x="3857620"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3" name="Багетная рамка 12"/>
          <p:cNvSpPr/>
          <p:nvPr/>
        </p:nvSpPr>
        <p:spPr>
          <a:xfrm>
            <a:off x="4357686"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4" name="Багетная рамка 13"/>
          <p:cNvSpPr/>
          <p:nvPr/>
        </p:nvSpPr>
        <p:spPr>
          <a:xfrm>
            <a:off x="4857752"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5" name="Багетная рамка 14"/>
          <p:cNvSpPr/>
          <p:nvPr/>
        </p:nvSpPr>
        <p:spPr>
          <a:xfrm>
            <a:off x="5357818"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6" name="Багетная рамка 15"/>
          <p:cNvSpPr/>
          <p:nvPr/>
        </p:nvSpPr>
        <p:spPr>
          <a:xfrm>
            <a:off x="5857884" y="6143644"/>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7" name="Багетная рамка 16"/>
          <p:cNvSpPr/>
          <p:nvPr/>
        </p:nvSpPr>
        <p:spPr>
          <a:xfrm>
            <a:off x="57147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8" name="Багетная рамка 17"/>
          <p:cNvSpPr/>
          <p:nvPr/>
        </p:nvSpPr>
        <p:spPr>
          <a:xfrm>
            <a:off x="107153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19" name="Багетная рамка 18"/>
          <p:cNvSpPr/>
          <p:nvPr/>
        </p:nvSpPr>
        <p:spPr>
          <a:xfrm>
            <a:off x="157160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0" name="Багетная рамка 19"/>
          <p:cNvSpPr/>
          <p:nvPr/>
        </p:nvSpPr>
        <p:spPr>
          <a:xfrm>
            <a:off x="207167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1" name="Багетная рамка 20"/>
          <p:cNvSpPr/>
          <p:nvPr/>
        </p:nvSpPr>
        <p:spPr>
          <a:xfrm>
            <a:off x="257173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2" name="Багетная рамка 21"/>
          <p:cNvSpPr/>
          <p:nvPr/>
        </p:nvSpPr>
        <p:spPr>
          <a:xfrm>
            <a:off x="307180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3" name="Багетная рамка 22"/>
          <p:cNvSpPr/>
          <p:nvPr/>
        </p:nvSpPr>
        <p:spPr>
          <a:xfrm>
            <a:off x="3571868"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4" name="Багетная рамка 23"/>
          <p:cNvSpPr/>
          <p:nvPr/>
        </p:nvSpPr>
        <p:spPr>
          <a:xfrm>
            <a:off x="4071934"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5" name="Багетная рамка 24"/>
          <p:cNvSpPr/>
          <p:nvPr/>
        </p:nvSpPr>
        <p:spPr>
          <a:xfrm>
            <a:off x="4572000"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6" name="Багетная рамка 25"/>
          <p:cNvSpPr/>
          <p:nvPr/>
        </p:nvSpPr>
        <p:spPr>
          <a:xfrm>
            <a:off x="5072066"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7" name="Багетная рамка 26"/>
          <p:cNvSpPr/>
          <p:nvPr/>
        </p:nvSpPr>
        <p:spPr>
          <a:xfrm>
            <a:off x="5572132" y="5643578"/>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28" name="Багетная рамка 27"/>
          <p:cNvSpPr/>
          <p:nvPr/>
        </p:nvSpPr>
        <p:spPr>
          <a:xfrm>
            <a:off x="78578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29" name="Багетная рамка 28"/>
          <p:cNvSpPr/>
          <p:nvPr/>
        </p:nvSpPr>
        <p:spPr>
          <a:xfrm>
            <a:off x="128585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0" name="Багетная рамка 29"/>
          <p:cNvSpPr/>
          <p:nvPr/>
        </p:nvSpPr>
        <p:spPr>
          <a:xfrm>
            <a:off x="178591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1" name="Багетная рамка 30"/>
          <p:cNvSpPr/>
          <p:nvPr/>
        </p:nvSpPr>
        <p:spPr>
          <a:xfrm>
            <a:off x="228598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2" name="Багетная рамка 31"/>
          <p:cNvSpPr/>
          <p:nvPr/>
        </p:nvSpPr>
        <p:spPr>
          <a:xfrm>
            <a:off x="278605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3" name="Багетная рамка 32"/>
          <p:cNvSpPr/>
          <p:nvPr/>
        </p:nvSpPr>
        <p:spPr>
          <a:xfrm>
            <a:off x="3286116"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4" name="Багетная рамка 33"/>
          <p:cNvSpPr/>
          <p:nvPr/>
        </p:nvSpPr>
        <p:spPr>
          <a:xfrm>
            <a:off x="3786182"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5" name="Багетная рамка 34"/>
          <p:cNvSpPr/>
          <p:nvPr/>
        </p:nvSpPr>
        <p:spPr>
          <a:xfrm>
            <a:off x="4286248"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2800"/>
          </a:p>
        </p:txBody>
      </p:sp>
      <p:sp>
        <p:nvSpPr>
          <p:cNvPr id="36" name="Багетная рамка 35"/>
          <p:cNvSpPr/>
          <p:nvPr/>
        </p:nvSpPr>
        <p:spPr>
          <a:xfrm>
            <a:off x="4786314"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sp>
        <p:nvSpPr>
          <p:cNvPr id="37" name="Багетная рамка 36"/>
          <p:cNvSpPr/>
          <p:nvPr/>
        </p:nvSpPr>
        <p:spPr>
          <a:xfrm>
            <a:off x="5286380" y="5143512"/>
            <a:ext cx="504000" cy="504000"/>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a:p>
        </p:txBody>
      </p:sp>
      <p:grpSp>
        <p:nvGrpSpPr>
          <p:cNvPr id="2" name="Группа 95"/>
          <p:cNvGrpSpPr/>
          <p:nvPr/>
        </p:nvGrpSpPr>
        <p:grpSpPr>
          <a:xfrm>
            <a:off x="500034" y="642918"/>
            <a:ext cx="5575536" cy="4289652"/>
            <a:chOff x="428596" y="285728"/>
            <a:chExt cx="5575536" cy="4289652"/>
          </a:xfrm>
        </p:grpSpPr>
        <p:sp>
          <p:nvSpPr>
            <p:cNvPr id="38" name="Прямоугольник 37"/>
            <p:cNvSpPr/>
            <p:nvPr/>
          </p:nvSpPr>
          <p:spPr>
            <a:xfrm>
              <a:off x="85722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39" name="Прямоугольник 38"/>
            <p:cNvSpPr/>
            <p:nvPr/>
          </p:nvSpPr>
          <p:spPr>
            <a:xfrm>
              <a:off x="857224"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0" name="Прямоугольник 39"/>
            <p:cNvSpPr/>
            <p:nvPr/>
          </p:nvSpPr>
          <p:spPr>
            <a:xfrm>
              <a:off x="857224"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1" name="Прямоугольник 40"/>
            <p:cNvSpPr/>
            <p:nvPr/>
          </p:nvSpPr>
          <p:spPr>
            <a:xfrm>
              <a:off x="85722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2" name="Прямоугольник 41"/>
            <p:cNvSpPr/>
            <p:nvPr/>
          </p:nvSpPr>
          <p:spPr>
            <a:xfrm>
              <a:off x="857224"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3" name="Прямоугольник 42"/>
            <p:cNvSpPr/>
            <p:nvPr/>
          </p:nvSpPr>
          <p:spPr>
            <a:xfrm>
              <a:off x="85722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4" name="Прямоугольник 43"/>
            <p:cNvSpPr/>
            <p:nvPr/>
          </p:nvSpPr>
          <p:spPr>
            <a:xfrm>
              <a:off x="857224"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5" name="Прямоугольник 44"/>
            <p:cNvSpPr/>
            <p:nvPr/>
          </p:nvSpPr>
          <p:spPr>
            <a:xfrm>
              <a:off x="85722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6" name="Прямоугольник 45"/>
            <p:cNvSpPr/>
            <p:nvPr/>
          </p:nvSpPr>
          <p:spPr>
            <a:xfrm>
              <a:off x="214310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7" name="Прямоугольник 46"/>
            <p:cNvSpPr/>
            <p:nvPr/>
          </p:nvSpPr>
          <p:spPr>
            <a:xfrm>
              <a:off x="428624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8" name="Прямоугольник 47"/>
            <p:cNvSpPr/>
            <p:nvPr/>
          </p:nvSpPr>
          <p:spPr>
            <a:xfrm>
              <a:off x="385762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49" name="Прямоугольник 48"/>
            <p:cNvSpPr/>
            <p:nvPr/>
          </p:nvSpPr>
          <p:spPr>
            <a:xfrm>
              <a:off x="342899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0" name="Прямоугольник 49"/>
            <p:cNvSpPr/>
            <p:nvPr/>
          </p:nvSpPr>
          <p:spPr>
            <a:xfrm>
              <a:off x="3000364"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1" name="Прямоугольник 50"/>
            <p:cNvSpPr/>
            <p:nvPr/>
          </p:nvSpPr>
          <p:spPr>
            <a:xfrm>
              <a:off x="2571736"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2" name="Прямоугольник 51"/>
            <p:cNvSpPr/>
            <p:nvPr/>
          </p:nvSpPr>
          <p:spPr>
            <a:xfrm>
              <a:off x="2143108"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3" name="Прямоугольник 52"/>
            <p:cNvSpPr/>
            <p:nvPr/>
          </p:nvSpPr>
          <p:spPr>
            <a:xfrm>
              <a:off x="1714480"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4" name="Прямоугольник 53"/>
            <p:cNvSpPr/>
            <p:nvPr/>
          </p:nvSpPr>
          <p:spPr>
            <a:xfrm>
              <a:off x="128585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5" name="Прямоугольник 54"/>
            <p:cNvSpPr/>
            <p:nvPr/>
          </p:nvSpPr>
          <p:spPr>
            <a:xfrm>
              <a:off x="257173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6" name="Прямоугольник 55"/>
            <p:cNvSpPr/>
            <p:nvPr/>
          </p:nvSpPr>
          <p:spPr>
            <a:xfrm>
              <a:off x="3000364"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7" name="Прямоугольник 56"/>
            <p:cNvSpPr/>
            <p:nvPr/>
          </p:nvSpPr>
          <p:spPr>
            <a:xfrm>
              <a:off x="4714876"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8" name="Прямоугольник 57"/>
            <p:cNvSpPr/>
            <p:nvPr/>
          </p:nvSpPr>
          <p:spPr>
            <a:xfrm>
              <a:off x="4286248"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59" name="Прямоугольник 58"/>
            <p:cNvSpPr/>
            <p:nvPr/>
          </p:nvSpPr>
          <p:spPr>
            <a:xfrm>
              <a:off x="385762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0" name="Прямоугольник 59"/>
            <p:cNvSpPr/>
            <p:nvPr/>
          </p:nvSpPr>
          <p:spPr>
            <a:xfrm>
              <a:off x="342899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1" name="Прямоугольник 60"/>
            <p:cNvSpPr/>
            <p:nvPr/>
          </p:nvSpPr>
          <p:spPr>
            <a:xfrm>
              <a:off x="342899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2" name="Прямоугольник 61"/>
            <p:cNvSpPr/>
            <p:nvPr/>
          </p:nvSpPr>
          <p:spPr>
            <a:xfrm>
              <a:off x="342899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3" name="Прямоугольник 62"/>
            <p:cNvSpPr/>
            <p:nvPr/>
          </p:nvSpPr>
          <p:spPr>
            <a:xfrm>
              <a:off x="385762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4" name="Прямоугольник 63"/>
            <p:cNvSpPr/>
            <p:nvPr/>
          </p:nvSpPr>
          <p:spPr>
            <a:xfrm>
              <a:off x="1714480" y="414338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5" name="Прямоугольник 64"/>
            <p:cNvSpPr/>
            <p:nvPr/>
          </p:nvSpPr>
          <p:spPr>
            <a:xfrm>
              <a:off x="1714480"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6" name="Прямоугольник 65"/>
            <p:cNvSpPr/>
            <p:nvPr/>
          </p:nvSpPr>
          <p:spPr>
            <a:xfrm>
              <a:off x="1714480" y="328612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7" name="Прямоугольник 66"/>
            <p:cNvSpPr/>
            <p:nvPr/>
          </p:nvSpPr>
          <p:spPr>
            <a:xfrm>
              <a:off x="1714480"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8" name="Прямоугольник 67"/>
            <p:cNvSpPr/>
            <p:nvPr/>
          </p:nvSpPr>
          <p:spPr>
            <a:xfrm>
              <a:off x="171448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69" name="Прямоугольник 68"/>
            <p:cNvSpPr/>
            <p:nvPr/>
          </p:nvSpPr>
          <p:spPr>
            <a:xfrm>
              <a:off x="1714480"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0" name="Прямоугольник 69"/>
            <p:cNvSpPr/>
            <p:nvPr/>
          </p:nvSpPr>
          <p:spPr>
            <a:xfrm>
              <a:off x="1714480"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1" name="Прямоугольник 70"/>
            <p:cNvSpPr/>
            <p:nvPr/>
          </p:nvSpPr>
          <p:spPr>
            <a:xfrm>
              <a:off x="3428992"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2" name="Прямоугольник 71"/>
            <p:cNvSpPr/>
            <p:nvPr/>
          </p:nvSpPr>
          <p:spPr>
            <a:xfrm>
              <a:off x="3000364"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3" name="Прямоугольник 72"/>
            <p:cNvSpPr/>
            <p:nvPr/>
          </p:nvSpPr>
          <p:spPr>
            <a:xfrm>
              <a:off x="257173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4" name="Прямоугольник 73"/>
            <p:cNvSpPr/>
            <p:nvPr/>
          </p:nvSpPr>
          <p:spPr>
            <a:xfrm>
              <a:off x="214310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5" name="Прямоугольник 74"/>
            <p:cNvSpPr/>
            <p:nvPr/>
          </p:nvSpPr>
          <p:spPr>
            <a:xfrm>
              <a:off x="42859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6" name="Прямоугольник 75"/>
            <p:cNvSpPr/>
            <p:nvPr/>
          </p:nvSpPr>
          <p:spPr>
            <a:xfrm>
              <a:off x="128585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7" name="Прямоугольник 76"/>
            <p:cNvSpPr/>
            <p:nvPr/>
          </p:nvSpPr>
          <p:spPr>
            <a:xfrm>
              <a:off x="257173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8" name="Прямоугольник 77"/>
            <p:cNvSpPr/>
            <p:nvPr/>
          </p:nvSpPr>
          <p:spPr>
            <a:xfrm>
              <a:off x="214310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79" name="Прямоугольник 78"/>
            <p:cNvSpPr/>
            <p:nvPr/>
          </p:nvSpPr>
          <p:spPr>
            <a:xfrm>
              <a:off x="5143504"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0" name="Прямоугольник 79"/>
            <p:cNvSpPr/>
            <p:nvPr/>
          </p:nvSpPr>
          <p:spPr>
            <a:xfrm>
              <a:off x="4714876"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1" name="Прямоугольник 80"/>
            <p:cNvSpPr/>
            <p:nvPr/>
          </p:nvSpPr>
          <p:spPr>
            <a:xfrm>
              <a:off x="342899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2" name="Прямоугольник 81"/>
            <p:cNvSpPr/>
            <p:nvPr/>
          </p:nvSpPr>
          <p:spPr>
            <a:xfrm>
              <a:off x="3857620"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3" name="Прямоугольник 82"/>
            <p:cNvSpPr/>
            <p:nvPr/>
          </p:nvSpPr>
          <p:spPr>
            <a:xfrm>
              <a:off x="4286248"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4" name="Прямоугольник 83"/>
            <p:cNvSpPr/>
            <p:nvPr/>
          </p:nvSpPr>
          <p:spPr>
            <a:xfrm>
              <a:off x="4286248"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5" name="Прямоугольник 84"/>
            <p:cNvSpPr/>
            <p:nvPr/>
          </p:nvSpPr>
          <p:spPr>
            <a:xfrm>
              <a:off x="4286248"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6" name="Прямоугольник 85"/>
            <p:cNvSpPr/>
            <p:nvPr/>
          </p:nvSpPr>
          <p:spPr>
            <a:xfrm>
              <a:off x="4714876"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7" name="Прямоугольник 86"/>
            <p:cNvSpPr/>
            <p:nvPr/>
          </p:nvSpPr>
          <p:spPr>
            <a:xfrm>
              <a:off x="4286248" y="371475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89" name="Прямоугольник 88"/>
            <p:cNvSpPr/>
            <p:nvPr/>
          </p:nvSpPr>
          <p:spPr>
            <a:xfrm>
              <a:off x="5572132" y="28572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0" name="Прямоугольник 89"/>
            <p:cNvSpPr/>
            <p:nvPr/>
          </p:nvSpPr>
          <p:spPr>
            <a:xfrm>
              <a:off x="5572132" y="71435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1" name="Прямоугольник 90"/>
            <p:cNvSpPr/>
            <p:nvPr/>
          </p:nvSpPr>
          <p:spPr>
            <a:xfrm>
              <a:off x="5572132" y="1142984"/>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2" name="Прямоугольник 91"/>
            <p:cNvSpPr/>
            <p:nvPr/>
          </p:nvSpPr>
          <p:spPr>
            <a:xfrm>
              <a:off x="5572132" y="1571612"/>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3" name="Прямоугольник 92"/>
            <p:cNvSpPr/>
            <p:nvPr/>
          </p:nvSpPr>
          <p:spPr>
            <a:xfrm>
              <a:off x="5572132" y="2000240"/>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4" name="Прямоугольник 93"/>
            <p:cNvSpPr/>
            <p:nvPr/>
          </p:nvSpPr>
          <p:spPr>
            <a:xfrm>
              <a:off x="5572132" y="2857496"/>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sp>
          <p:nvSpPr>
            <p:cNvPr id="95" name="Прямоугольник 94"/>
            <p:cNvSpPr/>
            <p:nvPr/>
          </p:nvSpPr>
          <p:spPr>
            <a:xfrm>
              <a:off x="5572132" y="2428868"/>
              <a:ext cx="432000" cy="432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ru-RU"/>
            </a:p>
          </p:txBody>
        </p:sp>
      </p:grpSp>
      <p:pic>
        <p:nvPicPr>
          <p:cNvPr id="10243" name="Picture 3" descr="flowers_33 &amp;Ncy;&amp;ocy;&amp;vcy;&amp;ocy;&amp;scy;&amp;icy;&amp;bcy;&amp;icy;&amp;rcy;&amp;scy;&amp;kcy;&amp;acy;&amp;yacy; &amp;ocy;&amp;tcy;&amp;kcy;&amp;rcy;&amp;ycy;&amp;tcy;&amp;acy;&amp;yacy; &amp;ocy;&amp;bcy;&amp;rcy;&amp;acy;&amp;zcy;&amp;ocy;&amp;vcy;&amp;acy;&amp;tcy;&amp;iecy;&amp;lcy;&amp;softcy;&amp;ncy;&amp;acy;&amp;yacy; &amp;scy;&amp;iecy;&amp;tcy;&amp;softcy;"/>
          <p:cNvPicPr>
            <a:picLocks noChangeAspect="1" noChangeArrowheads="1" noCrop="1"/>
          </p:cNvPicPr>
          <p:nvPr/>
        </p:nvPicPr>
        <p:blipFill>
          <a:blip r:embed="rId4"/>
          <a:srcRect/>
          <a:stretch>
            <a:fillRect/>
          </a:stretch>
        </p:blipFill>
        <p:spPr bwMode="auto">
          <a:xfrm>
            <a:off x="6572264" y="3964193"/>
            <a:ext cx="1571636" cy="2893807"/>
          </a:xfrm>
          <a:prstGeom prst="rect">
            <a:avLst/>
          </a:prstGeom>
          <a:noFill/>
        </p:spPr>
      </p:pic>
      <p:pic>
        <p:nvPicPr>
          <p:cNvPr id="10249" name="Picture 9" descr="Lenagold - &amp;Kcy;&amp;lcy;&amp;icy;&amp;pcy;&amp;acy;&amp;rcy;&amp;tcy; - &amp;Scy;&amp;tcy;&amp;rcy;&amp;iecy;&amp;lcy;&amp;kcy;&amp;icy; 2">
            <a:hlinkClick r:id="" action="ppaction://hlinkshowjump?jump=nextslide"/>
          </p:cNvPr>
          <p:cNvPicPr>
            <a:picLocks noChangeAspect="1" noChangeArrowheads="1"/>
          </p:cNvPicPr>
          <p:nvPr/>
        </p:nvPicPr>
        <p:blipFill>
          <a:blip r:embed="rId5" cstate="email"/>
          <a:srcRect/>
          <a:stretch>
            <a:fillRect/>
          </a:stretch>
        </p:blipFill>
        <p:spPr bwMode="auto">
          <a:xfrm>
            <a:off x="8072462" y="6337927"/>
            <a:ext cx="1071538" cy="520073"/>
          </a:xfrm>
          <a:prstGeom prst="rect">
            <a:avLst/>
          </a:prstGeom>
          <a:noFill/>
        </p:spPr>
      </p:pic>
      <p:sp>
        <p:nvSpPr>
          <p:cNvPr id="101" name="TextBox 100"/>
          <p:cNvSpPr txBox="1"/>
          <p:nvPr/>
        </p:nvSpPr>
        <p:spPr>
          <a:xfrm>
            <a:off x="785786" y="512035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А</a:t>
            </a:r>
            <a:endParaRPr lang="ru-RU" sz="2800" b="1" dirty="0">
              <a:latin typeface="Times New Roman" pitchFamily="18" charset="0"/>
              <a:cs typeface="Times New Roman" pitchFamily="18" charset="0"/>
            </a:endParaRPr>
          </a:p>
        </p:txBody>
      </p:sp>
      <p:sp>
        <p:nvSpPr>
          <p:cNvPr id="102" name="TextBox 101"/>
          <p:cNvSpPr txBox="1"/>
          <p:nvPr/>
        </p:nvSpPr>
        <p:spPr>
          <a:xfrm>
            <a:off x="1285852" y="5120358"/>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Б</a:t>
            </a:r>
            <a:endParaRPr lang="ru-RU" sz="2800" b="1" dirty="0">
              <a:latin typeface="Times New Roman" pitchFamily="18" charset="0"/>
              <a:cs typeface="Times New Roman" pitchFamily="18" charset="0"/>
            </a:endParaRPr>
          </a:p>
        </p:txBody>
      </p:sp>
      <p:sp>
        <p:nvSpPr>
          <p:cNvPr id="103" name="TextBox 102"/>
          <p:cNvSpPr txBox="1"/>
          <p:nvPr/>
        </p:nvSpPr>
        <p:spPr>
          <a:xfrm>
            <a:off x="1785918"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В</a:t>
            </a:r>
            <a:endParaRPr lang="ru-RU" sz="2800" b="1" dirty="0">
              <a:latin typeface="Times New Roman" pitchFamily="18" charset="0"/>
              <a:cs typeface="Times New Roman" pitchFamily="18" charset="0"/>
            </a:endParaRPr>
          </a:p>
        </p:txBody>
      </p:sp>
      <p:sp>
        <p:nvSpPr>
          <p:cNvPr id="104" name="TextBox 103"/>
          <p:cNvSpPr txBox="1"/>
          <p:nvPr/>
        </p:nvSpPr>
        <p:spPr>
          <a:xfrm>
            <a:off x="2285984" y="5120358"/>
            <a:ext cx="413896"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Г</a:t>
            </a:r>
            <a:endParaRPr lang="ru-RU" sz="2800" b="1" dirty="0">
              <a:latin typeface="Times New Roman" pitchFamily="18" charset="0"/>
              <a:cs typeface="Times New Roman" pitchFamily="18" charset="0"/>
            </a:endParaRPr>
          </a:p>
        </p:txBody>
      </p:sp>
      <p:sp>
        <p:nvSpPr>
          <p:cNvPr id="105" name="TextBox 104"/>
          <p:cNvSpPr txBox="1"/>
          <p:nvPr/>
        </p:nvSpPr>
        <p:spPr>
          <a:xfrm>
            <a:off x="2786050" y="5120358"/>
            <a:ext cx="43152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Д</a:t>
            </a:r>
            <a:endParaRPr lang="ru-RU" sz="2800" b="1" dirty="0">
              <a:latin typeface="Times New Roman" pitchFamily="18" charset="0"/>
              <a:cs typeface="Times New Roman" pitchFamily="18" charset="0"/>
            </a:endParaRPr>
          </a:p>
        </p:txBody>
      </p:sp>
      <p:sp>
        <p:nvSpPr>
          <p:cNvPr id="106" name="TextBox 105"/>
          <p:cNvSpPr txBox="1"/>
          <p:nvPr/>
        </p:nvSpPr>
        <p:spPr>
          <a:xfrm>
            <a:off x="3286116"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Е</a:t>
            </a:r>
            <a:endParaRPr lang="ru-RU" sz="2800" b="1" dirty="0">
              <a:latin typeface="Times New Roman" pitchFamily="18" charset="0"/>
              <a:cs typeface="Times New Roman" pitchFamily="18" charset="0"/>
            </a:endParaRPr>
          </a:p>
        </p:txBody>
      </p:sp>
      <p:sp>
        <p:nvSpPr>
          <p:cNvPr id="107" name="TextBox 106"/>
          <p:cNvSpPr txBox="1"/>
          <p:nvPr/>
        </p:nvSpPr>
        <p:spPr>
          <a:xfrm>
            <a:off x="3786182" y="512035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Ё</a:t>
            </a:r>
            <a:endParaRPr lang="ru-RU" sz="2800" b="1" dirty="0">
              <a:latin typeface="Times New Roman" pitchFamily="18" charset="0"/>
              <a:cs typeface="Times New Roman" pitchFamily="18" charset="0"/>
            </a:endParaRPr>
          </a:p>
        </p:txBody>
      </p:sp>
      <p:sp>
        <p:nvSpPr>
          <p:cNvPr id="108" name="TextBox 107"/>
          <p:cNvSpPr txBox="1"/>
          <p:nvPr/>
        </p:nvSpPr>
        <p:spPr>
          <a:xfrm>
            <a:off x="4247384" y="5120358"/>
            <a:ext cx="53893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Ж</a:t>
            </a:r>
            <a:endParaRPr lang="ru-RU" sz="2800" b="1" dirty="0">
              <a:latin typeface="Times New Roman" pitchFamily="18" charset="0"/>
              <a:cs typeface="Times New Roman" pitchFamily="18" charset="0"/>
            </a:endParaRPr>
          </a:p>
        </p:txBody>
      </p:sp>
      <p:sp>
        <p:nvSpPr>
          <p:cNvPr id="109" name="TextBox 108"/>
          <p:cNvSpPr txBox="1"/>
          <p:nvPr/>
        </p:nvSpPr>
        <p:spPr>
          <a:xfrm>
            <a:off x="4857752" y="5143512"/>
            <a:ext cx="37382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З</a:t>
            </a:r>
            <a:endParaRPr lang="ru-RU" sz="2800" b="1" dirty="0">
              <a:latin typeface="Times New Roman" pitchFamily="18" charset="0"/>
              <a:cs typeface="Times New Roman" pitchFamily="18" charset="0"/>
            </a:endParaRPr>
          </a:p>
        </p:txBody>
      </p:sp>
      <p:sp>
        <p:nvSpPr>
          <p:cNvPr id="110" name="TextBox 109"/>
          <p:cNvSpPr txBox="1"/>
          <p:nvPr/>
        </p:nvSpPr>
        <p:spPr>
          <a:xfrm>
            <a:off x="5286380" y="5143512"/>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И</a:t>
            </a:r>
            <a:endParaRPr lang="ru-RU" sz="2800" b="1" dirty="0">
              <a:latin typeface="Times New Roman" pitchFamily="18" charset="0"/>
              <a:cs typeface="Times New Roman" pitchFamily="18" charset="0"/>
            </a:endParaRPr>
          </a:p>
        </p:txBody>
      </p:sp>
      <p:sp>
        <p:nvSpPr>
          <p:cNvPr id="111" name="TextBox 110"/>
          <p:cNvSpPr txBox="1"/>
          <p:nvPr/>
        </p:nvSpPr>
        <p:spPr>
          <a:xfrm>
            <a:off x="57147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Й</a:t>
            </a:r>
            <a:endParaRPr lang="ru-RU" sz="2800" b="1" dirty="0">
              <a:latin typeface="Times New Roman" pitchFamily="18" charset="0"/>
              <a:cs typeface="Times New Roman" pitchFamily="18" charset="0"/>
            </a:endParaRPr>
          </a:p>
        </p:txBody>
      </p:sp>
      <p:sp>
        <p:nvSpPr>
          <p:cNvPr id="112" name="TextBox 111"/>
          <p:cNvSpPr txBox="1"/>
          <p:nvPr/>
        </p:nvSpPr>
        <p:spPr>
          <a:xfrm>
            <a:off x="1071538"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К</a:t>
            </a:r>
            <a:endParaRPr lang="ru-RU" sz="2800" b="1" dirty="0">
              <a:latin typeface="Times New Roman" pitchFamily="18" charset="0"/>
              <a:cs typeface="Times New Roman" pitchFamily="18" charset="0"/>
            </a:endParaRPr>
          </a:p>
        </p:txBody>
      </p:sp>
      <p:sp>
        <p:nvSpPr>
          <p:cNvPr id="113" name="TextBox 112"/>
          <p:cNvSpPr txBox="1"/>
          <p:nvPr/>
        </p:nvSpPr>
        <p:spPr>
          <a:xfrm>
            <a:off x="1571604" y="5643578"/>
            <a:ext cx="45236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Л</a:t>
            </a:r>
            <a:endParaRPr lang="ru-RU" sz="2800" b="1" dirty="0">
              <a:latin typeface="Times New Roman" pitchFamily="18" charset="0"/>
              <a:cs typeface="Times New Roman" pitchFamily="18" charset="0"/>
            </a:endParaRPr>
          </a:p>
        </p:txBody>
      </p:sp>
      <p:sp>
        <p:nvSpPr>
          <p:cNvPr id="114" name="TextBox 113"/>
          <p:cNvSpPr txBox="1"/>
          <p:nvPr/>
        </p:nvSpPr>
        <p:spPr>
          <a:xfrm>
            <a:off x="2071670" y="5643578"/>
            <a:ext cx="52290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М</a:t>
            </a:r>
            <a:endParaRPr lang="ru-RU" sz="2800" b="1" dirty="0">
              <a:latin typeface="Times New Roman" pitchFamily="18" charset="0"/>
              <a:cs typeface="Times New Roman" pitchFamily="18" charset="0"/>
            </a:endParaRPr>
          </a:p>
        </p:txBody>
      </p:sp>
      <p:sp>
        <p:nvSpPr>
          <p:cNvPr id="115" name="TextBox 114"/>
          <p:cNvSpPr txBox="1"/>
          <p:nvPr/>
        </p:nvSpPr>
        <p:spPr>
          <a:xfrm>
            <a:off x="2571736"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Н</a:t>
            </a:r>
            <a:endParaRPr lang="ru-RU" sz="2800" b="1" dirty="0">
              <a:latin typeface="Times New Roman" pitchFamily="18" charset="0"/>
              <a:cs typeface="Times New Roman" pitchFamily="18" charset="0"/>
            </a:endParaRPr>
          </a:p>
        </p:txBody>
      </p:sp>
      <p:sp>
        <p:nvSpPr>
          <p:cNvPr id="116" name="TextBox 115"/>
          <p:cNvSpPr txBox="1"/>
          <p:nvPr/>
        </p:nvSpPr>
        <p:spPr>
          <a:xfrm>
            <a:off x="3071802"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О</a:t>
            </a:r>
            <a:endParaRPr lang="ru-RU" sz="2800" b="1" dirty="0">
              <a:latin typeface="Times New Roman" pitchFamily="18" charset="0"/>
              <a:cs typeface="Times New Roman" pitchFamily="18" charset="0"/>
            </a:endParaRPr>
          </a:p>
        </p:txBody>
      </p:sp>
      <p:sp>
        <p:nvSpPr>
          <p:cNvPr id="117" name="TextBox 116"/>
          <p:cNvSpPr txBox="1"/>
          <p:nvPr/>
        </p:nvSpPr>
        <p:spPr>
          <a:xfrm>
            <a:off x="3571868" y="5643578"/>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П</a:t>
            </a:r>
            <a:endParaRPr lang="ru-RU" sz="2800" b="1" dirty="0">
              <a:latin typeface="Times New Roman" pitchFamily="18" charset="0"/>
              <a:cs typeface="Times New Roman" pitchFamily="18" charset="0"/>
            </a:endParaRPr>
          </a:p>
        </p:txBody>
      </p:sp>
      <p:sp>
        <p:nvSpPr>
          <p:cNvPr id="118" name="TextBox 117"/>
          <p:cNvSpPr txBox="1"/>
          <p:nvPr/>
        </p:nvSpPr>
        <p:spPr>
          <a:xfrm>
            <a:off x="4143372" y="5643578"/>
            <a:ext cx="40427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Р</a:t>
            </a:r>
            <a:endParaRPr lang="ru-RU" sz="2800" b="1" dirty="0">
              <a:latin typeface="Times New Roman" pitchFamily="18" charset="0"/>
              <a:cs typeface="Times New Roman" pitchFamily="18" charset="0"/>
            </a:endParaRPr>
          </a:p>
        </p:txBody>
      </p:sp>
      <p:sp>
        <p:nvSpPr>
          <p:cNvPr id="119" name="TextBox 118"/>
          <p:cNvSpPr txBox="1"/>
          <p:nvPr/>
        </p:nvSpPr>
        <p:spPr>
          <a:xfrm>
            <a:off x="4572000" y="5643578"/>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С</a:t>
            </a:r>
            <a:endParaRPr lang="ru-RU" sz="2800" b="1" dirty="0">
              <a:latin typeface="Times New Roman" pitchFamily="18" charset="0"/>
              <a:cs typeface="Times New Roman" pitchFamily="18" charset="0"/>
            </a:endParaRPr>
          </a:p>
        </p:txBody>
      </p:sp>
      <p:sp>
        <p:nvSpPr>
          <p:cNvPr id="120" name="TextBox 119"/>
          <p:cNvSpPr txBox="1"/>
          <p:nvPr/>
        </p:nvSpPr>
        <p:spPr>
          <a:xfrm>
            <a:off x="5143504" y="5643578"/>
            <a:ext cx="423514"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Т</a:t>
            </a:r>
            <a:endParaRPr lang="ru-RU" sz="2800" b="1" dirty="0">
              <a:latin typeface="Times New Roman" pitchFamily="18" charset="0"/>
              <a:cs typeface="Times New Roman" pitchFamily="18" charset="0"/>
            </a:endParaRPr>
          </a:p>
        </p:txBody>
      </p:sp>
      <p:sp>
        <p:nvSpPr>
          <p:cNvPr id="121" name="TextBox 120"/>
          <p:cNvSpPr txBox="1"/>
          <p:nvPr/>
        </p:nvSpPr>
        <p:spPr>
          <a:xfrm>
            <a:off x="5572132" y="5643578"/>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У</a:t>
            </a:r>
            <a:endParaRPr lang="ru-RU" sz="2800" b="1" dirty="0">
              <a:latin typeface="Times New Roman" pitchFamily="18" charset="0"/>
              <a:cs typeface="Times New Roman" pitchFamily="18" charset="0"/>
            </a:endParaRPr>
          </a:p>
        </p:txBody>
      </p:sp>
      <p:sp>
        <p:nvSpPr>
          <p:cNvPr id="122" name="TextBox 121"/>
          <p:cNvSpPr txBox="1"/>
          <p:nvPr/>
        </p:nvSpPr>
        <p:spPr>
          <a:xfrm>
            <a:off x="357158" y="6143644"/>
            <a:ext cx="49244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Ф</a:t>
            </a:r>
            <a:endParaRPr lang="ru-RU" sz="2800" b="1" dirty="0">
              <a:latin typeface="Times New Roman" pitchFamily="18" charset="0"/>
              <a:cs typeface="Times New Roman" pitchFamily="18" charset="0"/>
            </a:endParaRPr>
          </a:p>
        </p:txBody>
      </p:sp>
      <p:sp>
        <p:nvSpPr>
          <p:cNvPr id="124" name="TextBox 123"/>
          <p:cNvSpPr txBox="1"/>
          <p:nvPr/>
        </p:nvSpPr>
        <p:spPr>
          <a:xfrm>
            <a:off x="928662"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Х</a:t>
            </a:r>
            <a:endParaRPr lang="ru-RU" sz="2800" b="1" dirty="0">
              <a:latin typeface="Times New Roman" pitchFamily="18" charset="0"/>
              <a:cs typeface="Times New Roman" pitchFamily="18" charset="0"/>
            </a:endParaRPr>
          </a:p>
        </p:txBody>
      </p:sp>
      <p:sp>
        <p:nvSpPr>
          <p:cNvPr id="125" name="TextBox 124"/>
          <p:cNvSpPr txBox="1"/>
          <p:nvPr/>
        </p:nvSpPr>
        <p:spPr>
          <a:xfrm>
            <a:off x="1357290" y="6143644"/>
            <a:ext cx="46358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Ц</a:t>
            </a:r>
            <a:endParaRPr lang="ru-RU" sz="2800" b="1" dirty="0">
              <a:latin typeface="Times New Roman" pitchFamily="18" charset="0"/>
              <a:cs typeface="Times New Roman" pitchFamily="18" charset="0"/>
            </a:endParaRPr>
          </a:p>
        </p:txBody>
      </p:sp>
      <p:sp>
        <p:nvSpPr>
          <p:cNvPr id="126" name="TextBox 125"/>
          <p:cNvSpPr txBox="1"/>
          <p:nvPr/>
        </p:nvSpPr>
        <p:spPr>
          <a:xfrm>
            <a:off x="1857356" y="6143644"/>
            <a:ext cx="447558"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Ч</a:t>
            </a:r>
            <a:endParaRPr lang="ru-RU" sz="2800" b="1" dirty="0">
              <a:latin typeface="Times New Roman" pitchFamily="18" charset="0"/>
              <a:cs typeface="Times New Roman" pitchFamily="18" charset="0"/>
            </a:endParaRPr>
          </a:p>
        </p:txBody>
      </p:sp>
      <p:sp>
        <p:nvSpPr>
          <p:cNvPr id="127" name="TextBox 126"/>
          <p:cNvSpPr txBox="1"/>
          <p:nvPr/>
        </p:nvSpPr>
        <p:spPr>
          <a:xfrm>
            <a:off x="2285984"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Ш</a:t>
            </a:r>
            <a:endParaRPr lang="ru-RU" sz="2800" b="1" dirty="0">
              <a:latin typeface="Times New Roman" pitchFamily="18" charset="0"/>
              <a:cs typeface="Times New Roman" pitchFamily="18" charset="0"/>
            </a:endParaRPr>
          </a:p>
        </p:txBody>
      </p:sp>
      <p:sp>
        <p:nvSpPr>
          <p:cNvPr id="128" name="TextBox 127"/>
          <p:cNvSpPr txBox="1"/>
          <p:nvPr/>
        </p:nvSpPr>
        <p:spPr>
          <a:xfrm>
            <a:off x="2857488" y="6143644"/>
            <a:ext cx="579005"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Щ</a:t>
            </a:r>
            <a:endParaRPr lang="ru-RU" sz="2800" b="1" dirty="0">
              <a:latin typeface="Times New Roman" pitchFamily="18" charset="0"/>
              <a:cs typeface="Times New Roman" pitchFamily="18" charset="0"/>
            </a:endParaRPr>
          </a:p>
        </p:txBody>
      </p:sp>
      <p:sp>
        <p:nvSpPr>
          <p:cNvPr id="129" name="TextBox 128"/>
          <p:cNvSpPr txBox="1"/>
          <p:nvPr/>
        </p:nvSpPr>
        <p:spPr>
          <a:xfrm>
            <a:off x="3357554" y="6143644"/>
            <a:ext cx="45878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Ъ</a:t>
            </a:r>
            <a:endParaRPr lang="ru-RU" sz="2800" b="1" dirty="0">
              <a:latin typeface="Times New Roman" pitchFamily="18" charset="0"/>
              <a:cs typeface="Times New Roman" pitchFamily="18" charset="0"/>
            </a:endParaRPr>
          </a:p>
        </p:txBody>
      </p:sp>
      <p:sp>
        <p:nvSpPr>
          <p:cNvPr id="130" name="TextBox 129"/>
          <p:cNvSpPr txBox="1"/>
          <p:nvPr/>
        </p:nvSpPr>
        <p:spPr>
          <a:xfrm>
            <a:off x="3857620" y="6143644"/>
            <a:ext cx="537327"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Ы</a:t>
            </a:r>
            <a:endParaRPr lang="ru-RU" sz="2800" b="1" dirty="0">
              <a:latin typeface="Times New Roman" pitchFamily="18" charset="0"/>
              <a:cs typeface="Times New Roman" pitchFamily="18" charset="0"/>
            </a:endParaRPr>
          </a:p>
        </p:txBody>
      </p:sp>
      <p:sp>
        <p:nvSpPr>
          <p:cNvPr id="131" name="TextBox 130"/>
          <p:cNvSpPr txBox="1"/>
          <p:nvPr/>
        </p:nvSpPr>
        <p:spPr>
          <a:xfrm>
            <a:off x="4357686" y="6143644"/>
            <a:ext cx="421910"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Ь</a:t>
            </a:r>
            <a:endParaRPr lang="ru-RU" sz="2800" b="1" dirty="0">
              <a:latin typeface="Times New Roman" pitchFamily="18" charset="0"/>
              <a:cs typeface="Times New Roman" pitchFamily="18" charset="0"/>
            </a:endParaRPr>
          </a:p>
        </p:txBody>
      </p:sp>
      <p:sp>
        <p:nvSpPr>
          <p:cNvPr id="132" name="TextBox 131"/>
          <p:cNvSpPr txBox="1"/>
          <p:nvPr/>
        </p:nvSpPr>
        <p:spPr>
          <a:xfrm>
            <a:off x="4929190" y="6143644"/>
            <a:ext cx="42832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Э</a:t>
            </a:r>
            <a:endParaRPr lang="ru-RU" sz="2800" b="1" dirty="0">
              <a:latin typeface="Times New Roman" pitchFamily="18" charset="0"/>
              <a:cs typeface="Times New Roman" pitchFamily="18" charset="0"/>
            </a:endParaRPr>
          </a:p>
        </p:txBody>
      </p:sp>
      <p:sp>
        <p:nvSpPr>
          <p:cNvPr id="133" name="TextBox 132"/>
          <p:cNvSpPr txBox="1"/>
          <p:nvPr/>
        </p:nvSpPr>
        <p:spPr>
          <a:xfrm>
            <a:off x="5286380" y="6143644"/>
            <a:ext cx="588623"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Ю</a:t>
            </a:r>
            <a:endParaRPr lang="ru-RU" sz="2800" b="1" dirty="0">
              <a:latin typeface="Times New Roman" pitchFamily="18" charset="0"/>
              <a:cs typeface="Times New Roman" pitchFamily="18" charset="0"/>
            </a:endParaRPr>
          </a:p>
        </p:txBody>
      </p:sp>
      <p:sp>
        <p:nvSpPr>
          <p:cNvPr id="134" name="TextBox 133"/>
          <p:cNvSpPr txBox="1"/>
          <p:nvPr/>
        </p:nvSpPr>
        <p:spPr>
          <a:xfrm>
            <a:off x="5857884" y="6143644"/>
            <a:ext cx="444352" cy="523220"/>
          </a:xfrm>
          <a:prstGeom prst="rect">
            <a:avLst/>
          </a:prstGeom>
          <a:noFill/>
        </p:spPr>
        <p:txBody>
          <a:bodyPr wrap="none" rtlCol="0">
            <a:spAutoFit/>
          </a:bodyPr>
          <a:lstStyle/>
          <a:p>
            <a:r>
              <a:rPr lang="ru-RU" sz="2800" b="1" dirty="0" smtClean="0">
                <a:latin typeface="Times New Roman" pitchFamily="18" charset="0"/>
                <a:cs typeface="Times New Roman" pitchFamily="18" charset="0"/>
              </a:rPr>
              <a:t>Я</a:t>
            </a:r>
            <a:endParaRPr lang="ru-RU" sz="2800" b="1" dirty="0">
              <a:latin typeface="Times New Roman" pitchFamily="18" charset="0"/>
              <a:cs typeface="Times New Roman" pitchFamily="18" charset="0"/>
            </a:endParaRPr>
          </a:p>
        </p:txBody>
      </p:sp>
      <p:sp>
        <p:nvSpPr>
          <p:cNvPr id="135" name="Вертикальный свиток 134"/>
          <p:cNvSpPr/>
          <p:nvPr/>
        </p:nvSpPr>
        <p:spPr>
          <a:xfrm>
            <a:off x="6072198" y="0"/>
            <a:ext cx="3071802" cy="3929066"/>
          </a:xfrm>
          <a:prstGeom prst="verticalScroll">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solidFill>
                <a:latin typeface="Times New Roman" pitchFamily="18" charset="0"/>
                <a:cs typeface="Times New Roman" pitchFamily="18" charset="0"/>
              </a:rPr>
              <a:t>Часть семени, в которой находится запас </a:t>
            </a:r>
            <a:r>
              <a:rPr lang="ru-RU" sz="2800" b="1" dirty="0" err="1" smtClean="0">
                <a:solidFill>
                  <a:schemeClr val="tx2"/>
                </a:solidFill>
                <a:latin typeface="Times New Roman" pitchFamily="18" charset="0"/>
                <a:cs typeface="Times New Roman" pitchFamily="18" charset="0"/>
              </a:rPr>
              <a:t>питатель-ных</a:t>
            </a:r>
            <a:r>
              <a:rPr lang="ru-RU" sz="2800" b="1" dirty="0" smtClean="0">
                <a:solidFill>
                  <a:schemeClr val="tx2"/>
                </a:solidFill>
                <a:latin typeface="Times New Roman" pitchFamily="18" charset="0"/>
                <a:cs typeface="Times New Roman" pitchFamily="18" charset="0"/>
              </a:rPr>
              <a:t> веществ.</a:t>
            </a:r>
            <a:endParaRPr lang="ru-RU" sz="2800" b="1" dirty="0">
              <a:solidFill>
                <a:schemeClr val="tx2"/>
              </a:solidFill>
              <a:latin typeface="Times New Roman" pitchFamily="18" charset="0"/>
              <a:cs typeface="Times New Roman" pitchFamily="18" charset="0"/>
            </a:endParaRPr>
          </a:p>
        </p:txBody>
      </p:sp>
      <p:sp>
        <p:nvSpPr>
          <p:cNvPr id="136" name="TextBox 135"/>
          <p:cNvSpPr txBox="1"/>
          <p:nvPr/>
        </p:nvSpPr>
        <p:spPr>
          <a:xfrm>
            <a:off x="928662" y="107154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37" name="TextBox 136"/>
          <p:cNvSpPr txBox="1"/>
          <p:nvPr/>
        </p:nvSpPr>
        <p:spPr>
          <a:xfrm>
            <a:off x="928662" y="150017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38" name="TextBox 137"/>
          <p:cNvSpPr txBox="1"/>
          <p:nvPr/>
        </p:nvSpPr>
        <p:spPr>
          <a:xfrm>
            <a:off x="92866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39" name="TextBox 138"/>
          <p:cNvSpPr txBox="1"/>
          <p:nvPr/>
        </p:nvSpPr>
        <p:spPr>
          <a:xfrm>
            <a:off x="928662" y="228599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40" name="TextBox 139"/>
          <p:cNvSpPr txBox="1"/>
          <p:nvPr/>
        </p:nvSpPr>
        <p:spPr>
          <a:xfrm>
            <a:off x="928662" y="278605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1" name="TextBox 140"/>
          <p:cNvSpPr txBox="1"/>
          <p:nvPr/>
        </p:nvSpPr>
        <p:spPr>
          <a:xfrm>
            <a:off x="928662" y="321468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42" name="TextBox 141"/>
          <p:cNvSpPr txBox="1"/>
          <p:nvPr/>
        </p:nvSpPr>
        <p:spPr>
          <a:xfrm>
            <a:off x="928662" y="3643314"/>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43" name="TextBox 142"/>
          <p:cNvSpPr txBox="1"/>
          <p:nvPr/>
        </p:nvSpPr>
        <p:spPr>
          <a:xfrm>
            <a:off x="928662" y="407194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45" name="TextBox 144"/>
          <p:cNvSpPr txBox="1"/>
          <p:nvPr/>
        </p:nvSpPr>
        <p:spPr>
          <a:xfrm>
            <a:off x="1785918"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46" name="TextBox 145"/>
          <p:cNvSpPr txBox="1"/>
          <p:nvPr/>
        </p:nvSpPr>
        <p:spPr>
          <a:xfrm>
            <a:off x="1785918" y="2357430"/>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47" name="TextBox 146"/>
          <p:cNvSpPr txBox="1"/>
          <p:nvPr/>
        </p:nvSpPr>
        <p:spPr>
          <a:xfrm>
            <a:off x="1785918" y="278605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48" name="TextBox 147"/>
          <p:cNvSpPr txBox="1"/>
          <p:nvPr/>
        </p:nvSpPr>
        <p:spPr>
          <a:xfrm>
            <a:off x="1785918" y="3214686"/>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a:t>
            </a:r>
            <a:endParaRPr lang="ru-RU" sz="2400" b="1" dirty="0">
              <a:latin typeface="Times New Roman" pitchFamily="18" charset="0"/>
              <a:cs typeface="Times New Roman" pitchFamily="18" charset="0"/>
            </a:endParaRPr>
          </a:p>
        </p:txBody>
      </p:sp>
      <p:sp>
        <p:nvSpPr>
          <p:cNvPr id="149" name="TextBox 148"/>
          <p:cNvSpPr txBox="1"/>
          <p:nvPr/>
        </p:nvSpPr>
        <p:spPr>
          <a:xfrm>
            <a:off x="1785918" y="3643314"/>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50" name="TextBox 149"/>
          <p:cNvSpPr txBox="1"/>
          <p:nvPr/>
        </p:nvSpPr>
        <p:spPr>
          <a:xfrm>
            <a:off x="1785918" y="407194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1" name="TextBox 150"/>
          <p:cNvSpPr txBox="1"/>
          <p:nvPr/>
        </p:nvSpPr>
        <p:spPr>
          <a:xfrm>
            <a:off x="1785918" y="4429132"/>
            <a:ext cx="38824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Ь</a:t>
            </a:r>
            <a:endParaRPr lang="ru-RU" sz="2400" b="1" dirty="0">
              <a:latin typeface="Times New Roman" pitchFamily="18" charset="0"/>
              <a:cs typeface="Times New Roman" pitchFamily="18" charset="0"/>
            </a:endParaRPr>
          </a:p>
        </p:txBody>
      </p:sp>
      <p:sp>
        <p:nvSpPr>
          <p:cNvPr id="152" name="TextBox 151"/>
          <p:cNvSpPr txBox="1"/>
          <p:nvPr/>
        </p:nvSpPr>
        <p:spPr>
          <a:xfrm>
            <a:off x="3500430" y="642918"/>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53" name="TextBox 152"/>
          <p:cNvSpPr txBox="1"/>
          <p:nvPr/>
        </p:nvSpPr>
        <p:spPr>
          <a:xfrm>
            <a:off x="3500430" y="1071546"/>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4" name="TextBox 153"/>
          <p:cNvSpPr txBox="1"/>
          <p:nvPr/>
        </p:nvSpPr>
        <p:spPr>
          <a:xfrm>
            <a:off x="3500430" y="142873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55" name="TextBox 154"/>
          <p:cNvSpPr txBox="1"/>
          <p:nvPr/>
        </p:nvSpPr>
        <p:spPr>
          <a:xfrm>
            <a:off x="3500430" y="1928802"/>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56" name="TextBox 155"/>
          <p:cNvSpPr txBox="1"/>
          <p:nvPr/>
        </p:nvSpPr>
        <p:spPr>
          <a:xfrm>
            <a:off x="4357686" y="1928802"/>
            <a:ext cx="41389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Л</a:t>
            </a:r>
            <a:endParaRPr lang="ru-RU" sz="2400" b="1" dirty="0">
              <a:latin typeface="Times New Roman" pitchFamily="18" charset="0"/>
              <a:cs typeface="Times New Roman" pitchFamily="18" charset="0"/>
            </a:endParaRPr>
          </a:p>
        </p:txBody>
      </p:sp>
      <p:sp>
        <p:nvSpPr>
          <p:cNvPr id="157" name="TextBox 156"/>
          <p:cNvSpPr txBox="1"/>
          <p:nvPr/>
        </p:nvSpPr>
        <p:spPr>
          <a:xfrm>
            <a:off x="4357686"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58" name="TextBox 157"/>
          <p:cNvSpPr txBox="1"/>
          <p:nvPr/>
        </p:nvSpPr>
        <p:spPr>
          <a:xfrm>
            <a:off x="4357686"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С</a:t>
            </a:r>
            <a:endParaRPr lang="ru-RU" sz="2400" b="1" dirty="0">
              <a:latin typeface="Times New Roman" pitchFamily="18" charset="0"/>
              <a:cs typeface="Times New Roman" pitchFamily="18" charset="0"/>
            </a:endParaRPr>
          </a:p>
        </p:txBody>
      </p:sp>
      <p:sp>
        <p:nvSpPr>
          <p:cNvPr id="159" name="TextBox 158"/>
          <p:cNvSpPr txBox="1"/>
          <p:nvPr/>
        </p:nvSpPr>
        <p:spPr>
          <a:xfrm>
            <a:off x="4357686" y="3214686"/>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0" name="TextBox 159"/>
          <p:cNvSpPr txBox="1"/>
          <p:nvPr/>
        </p:nvSpPr>
        <p:spPr>
          <a:xfrm>
            <a:off x="5643570" y="642918"/>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Т</a:t>
            </a:r>
            <a:endParaRPr lang="ru-RU" sz="2400" b="1" dirty="0">
              <a:latin typeface="Times New Roman" pitchFamily="18" charset="0"/>
              <a:cs typeface="Times New Roman" pitchFamily="18" charset="0"/>
            </a:endParaRPr>
          </a:p>
        </p:txBody>
      </p:sp>
      <p:sp>
        <p:nvSpPr>
          <p:cNvPr id="161" name="TextBox 160"/>
          <p:cNvSpPr txBox="1"/>
          <p:nvPr/>
        </p:nvSpPr>
        <p:spPr>
          <a:xfrm>
            <a:off x="5643570" y="1071546"/>
            <a:ext cx="48763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Ы</a:t>
            </a:r>
            <a:endParaRPr lang="ru-RU" sz="2400" b="1" dirty="0">
              <a:latin typeface="Times New Roman" pitchFamily="18" charset="0"/>
              <a:cs typeface="Times New Roman" pitchFamily="18" charset="0"/>
            </a:endParaRPr>
          </a:p>
        </p:txBody>
      </p:sp>
      <p:sp>
        <p:nvSpPr>
          <p:cNvPr id="162" name="TextBox 161"/>
          <p:cNvSpPr txBox="1"/>
          <p:nvPr/>
        </p:nvSpPr>
        <p:spPr>
          <a:xfrm>
            <a:off x="5643570" y="1467137"/>
            <a:ext cx="41069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Ч</a:t>
            </a:r>
            <a:endParaRPr lang="ru-RU" sz="2400" b="1" dirty="0">
              <a:latin typeface="Times New Roman" pitchFamily="18" charset="0"/>
              <a:cs typeface="Times New Roman" pitchFamily="18" charset="0"/>
            </a:endParaRPr>
          </a:p>
        </p:txBody>
      </p:sp>
      <p:sp>
        <p:nvSpPr>
          <p:cNvPr id="163" name="TextBox 162"/>
          <p:cNvSpPr txBox="1"/>
          <p:nvPr/>
        </p:nvSpPr>
        <p:spPr>
          <a:xfrm>
            <a:off x="5643570"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a:t>
            </a:r>
            <a:endParaRPr lang="ru-RU" sz="2400" b="1" dirty="0">
              <a:latin typeface="Times New Roman" pitchFamily="18" charset="0"/>
              <a:cs typeface="Times New Roman" pitchFamily="18" charset="0"/>
            </a:endParaRPr>
          </a:p>
        </p:txBody>
      </p:sp>
      <p:sp>
        <p:nvSpPr>
          <p:cNvPr id="164" name="TextBox 163"/>
          <p:cNvSpPr txBox="1"/>
          <p:nvPr/>
        </p:nvSpPr>
        <p:spPr>
          <a:xfrm>
            <a:off x="5643570" y="2357430"/>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65" name="TextBox 164"/>
          <p:cNvSpPr txBox="1"/>
          <p:nvPr/>
        </p:nvSpPr>
        <p:spPr>
          <a:xfrm>
            <a:off x="5643570" y="2786058"/>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К</a:t>
            </a:r>
            <a:endParaRPr lang="ru-RU" sz="2400" b="1" dirty="0">
              <a:latin typeface="Times New Roman" pitchFamily="18" charset="0"/>
              <a:cs typeface="Times New Roman" pitchFamily="18" charset="0"/>
            </a:endParaRPr>
          </a:p>
        </p:txBody>
      </p:sp>
      <p:sp>
        <p:nvSpPr>
          <p:cNvPr id="166" name="TextBox 165"/>
          <p:cNvSpPr txBox="1"/>
          <p:nvPr/>
        </p:nvSpPr>
        <p:spPr>
          <a:xfrm>
            <a:off x="5643570" y="3214686"/>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А</a:t>
            </a:r>
            <a:endParaRPr lang="ru-RU" sz="2400" b="1" dirty="0">
              <a:latin typeface="Times New Roman" pitchFamily="18" charset="0"/>
              <a:cs typeface="Times New Roman" pitchFamily="18" charset="0"/>
            </a:endParaRPr>
          </a:p>
        </p:txBody>
      </p:sp>
      <p:sp>
        <p:nvSpPr>
          <p:cNvPr id="167" name="TextBox 166"/>
          <p:cNvSpPr txBox="1"/>
          <p:nvPr/>
        </p:nvSpPr>
        <p:spPr>
          <a:xfrm>
            <a:off x="1357290"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68" name="TextBox 167"/>
          <p:cNvSpPr txBox="1"/>
          <p:nvPr/>
        </p:nvSpPr>
        <p:spPr>
          <a:xfrm>
            <a:off x="1785918" y="1071546"/>
            <a:ext cx="372218"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Р</a:t>
            </a:r>
            <a:endParaRPr lang="ru-RU" sz="2400" b="1" dirty="0">
              <a:latin typeface="Times New Roman" pitchFamily="18" charset="0"/>
              <a:cs typeface="Times New Roman" pitchFamily="18" charset="0"/>
            </a:endParaRPr>
          </a:p>
        </p:txBody>
      </p:sp>
      <p:sp>
        <p:nvSpPr>
          <p:cNvPr id="169" name="TextBox 168"/>
          <p:cNvSpPr txBox="1"/>
          <p:nvPr/>
        </p:nvSpPr>
        <p:spPr>
          <a:xfrm>
            <a:off x="2214546"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Н</a:t>
            </a:r>
            <a:endParaRPr lang="ru-RU" sz="2400" b="1" dirty="0">
              <a:latin typeface="Times New Roman" pitchFamily="18" charset="0"/>
              <a:cs typeface="Times New Roman" pitchFamily="18" charset="0"/>
            </a:endParaRPr>
          </a:p>
        </p:txBody>
      </p:sp>
      <p:sp>
        <p:nvSpPr>
          <p:cNvPr id="170" name="TextBox 169"/>
          <p:cNvSpPr txBox="1"/>
          <p:nvPr/>
        </p:nvSpPr>
        <p:spPr>
          <a:xfrm>
            <a:off x="2643174" y="1071546"/>
            <a:ext cx="389850"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1" name="TextBox 170"/>
          <p:cNvSpPr txBox="1"/>
          <p:nvPr/>
        </p:nvSpPr>
        <p:spPr>
          <a:xfrm>
            <a:off x="3071802"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П</a:t>
            </a:r>
            <a:endParaRPr lang="ru-RU" sz="2400" b="1" dirty="0">
              <a:latin typeface="Times New Roman" pitchFamily="18" charset="0"/>
              <a:cs typeface="Times New Roman" pitchFamily="18" charset="0"/>
            </a:endParaRPr>
          </a:p>
        </p:txBody>
      </p:sp>
      <p:sp>
        <p:nvSpPr>
          <p:cNvPr id="172" name="TextBox 171"/>
          <p:cNvSpPr txBox="1"/>
          <p:nvPr/>
        </p:nvSpPr>
        <p:spPr>
          <a:xfrm>
            <a:off x="3929058" y="1071546"/>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3" name="TextBox 172"/>
          <p:cNvSpPr txBox="1"/>
          <p:nvPr/>
        </p:nvSpPr>
        <p:spPr>
          <a:xfrm>
            <a:off x="4357686" y="1071546"/>
            <a:ext cx="396262"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Д</a:t>
            </a:r>
            <a:endParaRPr lang="ru-RU" sz="2400" b="1" dirty="0">
              <a:latin typeface="Times New Roman" pitchFamily="18" charset="0"/>
              <a:cs typeface="Times New Roman" pitchFamily="18" charset="0"/>
            </a:endParaRPr>
          </a:p>
        </p:txBody>
      </p:sp>
      <p:sp>
        <p:nvSpPr>
          <p:cNvPr id="174" name="TextBox 173"/>
          <p:cNvSpPr txBox="1"/>
          <p:nvPr/>
        </p:nvSpPr>
        <p:spPr>
          <a:xfrm>
            <a:off x="2214546" y="1928802"/>
            <a:ext cx="38985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Е</a:t>
            </a:r>
            <a:endParaRPr lang="ru-RU" sz="2400" b="1" dirty="0">
              <a:latin typeface="Times New Roman" pitchFamily="18" charset="0"/>
              <a:cs typeface="Times New Roman" pitchFamily="18" charset="0"/>
            </a:endParaRPr>
          </a:p>
        </p:txBody>
      </p:sp>
      <p:sp>
        <p:nvSpPr>
          <p:cNvPr id="175" name="TextBox 174"/>
          <p:cNvSpPr txBox="1"/>
          <p:nvPr/>
        </p:nvSpPr>
        <p:spPr>
          <a:xfrm>
            <a:off x="2571736" y="1928802"/>
            <a:ext cx="47481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М</a:t>
            </a:r>
            <a:endParaRPr lang="ru-RU" sz="2400" b="1" dirty="0">
              <a:latin typeface="Times New Roman" pitchFamily="18" charset="0"/>
              <a:cs typeface="Times New Roman" pitchFamily="18" charset="0"/>
            </a:endParaRPr>
          </a:p>
        </p:txBody>
      </p:sp>
      <p:sp>
        <p:nvSpPr>
          <p:cNvPr id="176" name="TextBox 175"/>
          <p:cNvSpPr txBox="1"/>
          <p:nvPr/>
        </p:nvSpPr>
        <p:spPr>
          <a:xfrm>
            <a:off x="3071802"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sp>
        <p:nvSpPr>
          <p:cNvPr id="177" name="TextBox 176"/>
          <p:cNvSpPr txBox="1"/>
          <p:nvPr/>
        </p:nvSpPr>
        <p:spPr>
          <a:xfrm>
            <a:off x="3929058" y="1928802"/>
            <a:ext cx="42351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a:t>
            </a:r>
            <a:endParaRPr lang="ru-RU" sz="2400" b="1" dirty="0">
              <a:latin typeface="Times New Roman" pitchFamily="18" charset="0"/>
              <a:cs typeface="Times New Roman" pitchFamily="18" charset="0"/>
            </a:endParaRPr>
          </a:p>
        </p:txBody>
      </p:sp>
      <p:sp>
        <p:nvSpPr>
          <p:cNvPr id="179" name="TextBox 178"/>
          <p:cNvSpPr txBox="1"/>
          <p:nvPr/>
        </p:nvSpPr>
        <p:spPr>
          <a:xfrm>
            <a:off x="4786314" y="1928802"/>
            <a:ext cx="40748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Я</a:t>
            </a:r>
            <a:endParaRPr lang="ru-RU" sz="2400" b="1" dirty="0">
              <a:latin typeface="Times New Roman" pitchFamily="18" charset="0"/>
              <a:cs typeface="Times New Roman" pitchFamily="18" charset="0"/>
            </a:endParaRPr>
          </a:p>
        </p:txBody>
      </p:sp>
      <p:pic>
        <p:nvPicPr>
          <p:cNvPr id="178" name="Picture 2" descr="&amp;Rcy;&amp;iecy;&amp;dcy;&amp;acy;&amp;kcy;&amp;tcy;&amp;icy;&amp;rcy;&amp;ocy;&amp;vcy;&amp;acy;&amp;ncy;&amp;icy;&amp;iecy; &amp;Pcy;&amp;rcy;&amp;ocy;&amp;gcy;&amp;rcy;&amp;acy;&amp;mcy;&amp;mcy;&amp;ycy; &amp;gcy;&amp;rcy;&amp;acy;&amp;fcy;&amp;icy;&amp;chcy;&amp;iecy;&amp;scy;&amp;kcy;&amp;icy;&amp;iecy; &amp;zcy;&amp;acy;&amp;gcy;&amp;ocy;&amp;tcy;&amp;ocy;&amp;vcy;&amp;kcy;&amp;icy; &amp;Zcy;&amp;acy;&amp;gcy;&amp;rcy;&amp;ucy;&amp;zcy;&amp;icy;&amp;tcy;&amp;softcy; 340 clip arts (&amp;Scy;&amp;tcy;&amp;rcy;&amp;acy;&amp;ncy;&amp;icy;&amp;tscy;&amp;acy; 1) - ClipartLogo.com"/>
          <p:cNvPicPr>
            <a:picLocks noChangeAspect="1" noChangeArrowheads="1"/>
          </p:cNvPicPr>
          <p:nvPr/>
        </p:nvPicPr>
        <p:blipFill>
          <a:blip r:embed="rId6" cstate="email">
            <a:lum bright="-10000"/>
          </a:blip>
          <a:srcRect/>
          <a:stretch>
            <a:fillRect/>
          </a:stretch>
        </p:blipFill>
        <p:spPr bwMode="auto">
          <a:xfrm rot="10358009">
            <a:off x="1248653" y="1821886"/>
            <a:ext cx="597781" cy="572562"/>
          </a:xfrm>
          <a:prstGeom prst="rect">
            <a:avLst/>
          </a:prstGeom>
          <a:noFill/>
        </p:spPr>
      </p:pic>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10243"/>
                    </p:tgtEl>
                  </p:cond>
                </p:stCondLst>
                <p:endSync evt="end" delay="0">
                  <p:rtn val="all"/>
                </p:endSync>
                <p:childTnLst>
                  <p:par>
                    <p:cTn id="3" fill="hold">
                      <p:stCondLst>
                        <p:cond delay="0"/>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barn(inHorizontal)">
                                      <p:cBhvr>
                                        <p:cTn id="7" dur="2000"/>
                                        <p:tgtEl>
                                          <p:spTgt spid="135"/>
                                        </p:tgtEl>
                                      </p:cBhvr>
                                    </p:animEffect>
                                  </p:childTnLst>
                                </p:cTn>
                              </p:par>
                            </p:childTnLst>
                          </p:cTn>
                        </p:par>
                      </p:childTnLst>
                    </p:cTn>
                  </p:par>
                </p:childTnLst>
              </p:cTn>
              <p:nextCondLst>
                <p:cond evt="onClick" delay="0">
                  <p:tgtEl>
                    <p:spTgt spid="10243"/>
                  </p:tgtEl>
                </p:cond>
              </p:nextCondLst>
            </p:seq>
            <p:seq concurrent="1" nextAc="seek">
              <p:cTn id="8" restart="whenNotActive" fill="hold" evtFilter="cancelBubble" nodeType="interactiveSeq">
                <p:stCondLst>
                  <p:cond evt="onClick" delay="0">
                    <p:tgtEl>
                      <p:spTgt spid="103"/>
                    </p:tgtEl>
                  </p:cond>
                </p:stCondLst>
                <p:endSync evt="end" delay="0">
                  <p:rtn val="all"/>
                </p:endSync>
                <p:childTnLst>
                  <p:par>
                    <p:cTn id="9" fill="hold">
                      <p:stCondLst>
                        <p:cond delay="0"/>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103"/>
                                        </p:tgtEl>
                                        <p:attrNameLst>
                                          <p:attrName>r</p:attrName>
                                        </p:attrNameLst>
                                      </p:cBhvr>
                                    </p:animRot>
                                  </p:childTnLst>
                                  <p:subTnLst>
                                    <p:audio>
                                      <p:cMediaNode>
                                        <p:cTn display="0" masterRel="sameClick">
                                          <p:stCondLst>
                                            <p:cond evt="begin" delay="0">
                                              <p:tn val="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3"/>
                  </p:tgtEl>
                </p:cond>
              </p:nextCondLst>
            </p:seq>
            <p:seq concurrent="1" nextAc="seek">
              <p:cTn id="13" restart="whenNotActive" fill="hold" evtFilter="cancelBubble" nodeType="interactiveSeq">
                <p:stCondLst>
                  <p:cond evt="onClick" delay="0">
                    <p:tgtEl>
                      <p:spTgt spid="104"/>
                    </p:tgtEl>
                  </p:cond>
                </p:stCondLst>
                <p:endSync evt="end" delay="0">
                  <p:rtn val="all"/>
                </p:endSync>
                <p:childTnLst>
                  <p:par>
                    <p:cTn id="14" fill="hold">
                      <p:stCondLst>
                        <p:cond delay="0"/>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104"/>
                                        </p:tgtEl>
                                        <p:attrNameLst>
                                          <p:attrName>r</p:attrName>
                                        </p:attrNameLst>
                                      </p:cBhvr>
                                    </p:animRot>
                                  </p:childTnLst>
                                  <p:subTnLst>
                                    <p:audio>
                                      <p:cMediaNode>
                                        <p:cTn display="0" masterRel="sameClick">
                                          <p:stCondLst>
                                            <p:cond evt="begin" delay="0">
                                              <p:tn val="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4"/>
                  </p:tgtEl>
                </p:cond>
              </p:nextCondLst>
            </p:seq>
            <p:seq concurrent="1" nextAc="seek">
              <p:cTn id="18" restart="whenNotActive" fill="hold" evtFilter="cancelBubble" nodeType="interactiveSeq">
                <p:stCondLst>
                  <p:cond evt="onClick" delay="0">
                    <p:tgtEl>
                      <p:spTgt spid="107"/>
                    </p:tgtEl>
                  </p:cond>
                </p:stCondLst>
                <p:endSync evt="end" delay="0">
                  <p:rtn val="all"/>
                </p:endSync>
                <p:childTnLst>
                  <p:par>
                    <p:cTn id="19" fill="hold">
                      <p:stCondLst>
                        <p:cond delay="0"/>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107"/>
                                        </p:tgtEl>
                                        <p:attrNameLst>
                                          <p:attrName>r</p:attrName>
                                        </p:attrNameLst>
                                      </p:cBhvr>
                                    </p:animRot>
                                  </p:childTnLst>
                                  <p:subTnLst>
                                    <p:audio>
                                      <p:cMediaNode>
                                        <p:cTn display="0" masterRel="sameClick">
                                          <p:stCondLst>
                                            <p:cond evt="begin" delay="0">
                                              <p:tn val="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7"/>
                  </p:tgtEl>
                </p:cond>
              </p:nextCondLst>
            </p:seq>
            <p:seq concurrent="1" nextAc="seek">
              <p:cTn id="23" restart="whenNotActive" fill="hold" evtFilter="cancelBubble" nodeType="interactiveSeq">
                <p:stCondLst>
                  <p:cond evt="onClick" delay="0">
                    <p:tgtEl>
                      <p:spTgt spid="108"/>
                    </p:tgtEl>
                  </p:cond>
                </p:stCondLst>
                <p:endSync evt="end" delay="0">
                  <p:rtn val="all"/>
                </p:endSync>
                <p:childTnLst>
                  <p:par>
                    <p:cTn id="24" fill="hold">
                      <p:stCondLst>
                        <p:cond delay="0"/>
                      </p:stCondLst>
                      <p:childTnLst>
                        <p:par>
                          <p:cTn id="25" fill="hold">
                            <p:stCondLst>
                              <p:cond delay="0"/>
                            </p:stCondLst>
                            <p:childTnLst>
                              <p:par>
                                <p:cTn id="26" presetID="8" presetClass="emph" presetSubtype="0" fill="hold" grpId="0" nodeType="clickEffect">
                                  <p:stCondLst>
                                    <p:cond delay="0"/>
                                  </p:stCondLst>
                                  <p:childTnLst>
                                    <p:animRot by="21600000">
                                      <p:cBhvr>
                                        <p:cTn id="27" dur="2000" fill="hold"/>
                                        <p:tgtEl>
                                          <p:spTgt spid="108"/>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8"/>
                  </p:tgtEl>
                </p:cond>
              </p:nextCondLst>
            </p:seq>
            <p:seq concurrent="1" nextAc="seek">
              <p:cTn id="28" restart="whenNotActive" fill="hold" evtFilter="cancelBubble" nodeType="interactiveSeq">
                <p:stCondLst>
                  <p:cond evt="onClick" delay="0">
                    <p:tgtEl>
                      <p:spTgt spid="109"/>
                    </p:tgtEl>
                  </p:cond>
                </p:stCondLst>
                <p:endSync evt="end" delay="0">
                  <p:rtn val="all"/>
                </p:endSync>
                <p:childTnLst>
                  <p:par>
                    <p:cTn id="29" fill="hold">
                      <p:stCondLst>
                        <p:cond delay="0"/>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109"/>
                                        </p:tgtEl>
                                        <p:attrNameLst>
                                          <p:attrName>r</p:attrName>
                                        </p:attrNameLst>
                                      </p:cBhvr>
                                    </p:animRot>
                                  </p:childTnLst>
                                  <p:subTnLst>
                                    <p:audio>
                                      <p:cMediaNode>
                                        <p:cTn display="0" masterRel="sameClick">
                                          <p:stCondLst>
                                            <p:cond evt="begin" delay="0">
                                              <p:tn val="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9"/>
                  </p:tgtEl>
                </p:cond>
              </p:nextCondLst>
            </p:seq>
            <p:seq concurrent="1" nextAc="seek">
              <p:cTn id="33" restart="whenNotActive" fill="hold" evtFilter="cancelBubble" nodeType="interactiveSeq">
                <p:stCondLst>
                  <p:cond evt="onClick" delay="0">
                    <p:tgtEl>
                      <p:spTgt spid="111"/>
                    </p:tgtEl>
                  </p:cond>
                </p:stCondLst>
                <p:endSync evt="end" delay="0">
                  <p:rtn val="all"/>
                </p:endSync>
                <p:childTnLst>
                  <p:par>
                    <p:cTn id="34" fill="hold">
                      <p:stCondLst>
                        <p:cond delay="0"/>
                      </p:stCondLst>
                      <p:childTnLst>
                        <p:par>
                          <p:cTn id="35" fill="hold">
                            <p:stCondLst>
                              <p:cond delay="0"/>
                            </p:stCondLst>
                            <p:childTnLst>
                              <p:par>
                                <p:cTn id="36" presetID="8" presetClass="emph" presetSubtype="0" fill="hold" grpId="0" nodeType="clickEffect">
                                  <p:stCondLst>
                                    <p:cond delay="0"/>
                                  </p:stCondLst>
                                  <p:childTnLst>
                                    <p:animRot by="21600000">
                                      <p:cBhvr>
                                        <p:cTn id="37" dur="2000" fill="hold"/>
                                        <p:tgtEl>
                                          <p:spTgt spid="111"/>
                                        </p:tgtEl>
                                        <p:attrNameLst>
                                          <p:attrName>r</p:attrName>
                                        </p:attrNameLst>
                                      </p:cBhvr>
                                    </p:animRot>
                                  </p:childTnLst>
                                  <p:subTnLst>
                                    <p:audio>
                                      <p:cMediaNode>
                                        <p:cTn display="0" masterRel="sameClick">
                                          <p:stCondLst>
                                            <p:cond evt="begin" delay="0">
                                              <p:tn val="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1"/>
                  </p:tgtEl>
                </p:cond>
              </p:nextCondLst>
            </p:seq>
            <p:seq concurrent="1" nextAc="seek">
              <p:cTn id="38" restart="whenNotActive" fill="hold" evtFilter="cancelBubble" nodeType="interactiveSeq">
                <p:stCondLst>
                  <p:cond evt="onClick" delay="0">
                    <p:tgtEl>
                      <p:spTgt spid="121"/>
                    </p:tgtEl>
                  </p:cond>
                </p:stCondLst>
                <p:endSync evt="end" delay="0">
                  <p:rtn val="all"/>
                </p:endSync>
                <p:childTnLst>
                  <p:par>
                    <p:cTn id="39" fill="hold">
                      <p:stCondLst>
                        <p:cond delay="0"/>
                      </p:stCondLst>
                      <p:childTnLst>
                        <p:par>
                          <p:cTn id="40" fill="hold">
                            <p:stCondLst>
                              <p:cond delay="0"/>
                            </p:stCondLst>
                            <p:childTnLst>
                              <p:par>
                                <p:cTn id="41" presetID="8" presetClass="emph" presetSubtype="0" fill="hold" grpId="0" nodeType="clickEffect">
                                  <p:stCondLst>
                                    <p:cond delay="0"/>
                                  </p:stCondLst>
                                  <p:childTnLst>
                                    <p:animRot by="21600000">
                                      <p:cBhvr>
                                        <p:cTn id="42" dur="2000" fill="hold"/>
                                        <p:tgtEl>
                                          <p:spTgt spid="121"/>
                                        </p:tgtEl>
                                        <p:attrNameLst>
                                          <p:attrName>r</p:attrName>
                                        </p:attrNameLst>
                                      </p:cBhvr>
                                    </p:animRo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1"/>
                  </p:tgtEl>
                </p:cond>
              </p:nextCondLst>
            </p:seq>
            <p:seq concurrent="1" nextAc="seek">
              <p:cTn id="43" restart="whenNotActive" fill="hold" evtFilter="cancelBubble" nodeType="interactiveSeq">
                <p:stCondLst>
                  <p:cond evt="onClick" delay="0">
                    <p:tgtEl>
                      <p:spTgt spid="122"/>
                    </p:tgtEl>
                  </p:cond>
                </p:stCondLst>
                <p:endSync evt="end" delay="0">
                  <p:rtn val="all"/>
                </p:endSync>
                <p:childTnLst>
                  <p:par>
                    <p:cTn id="44" fill="hold">
                      <p:stCondLst>
                        <p:cond delay="0"/>
                      </p:stCondLst>
                      <p:childTnLst>
                        <p:par>
                          <p:cTn id="45" fill="hold">
                            <p:stCondLst>
                              <p:cond delay="0"/>
                            </p:stCondLst>
                            <p:childTnLst>
                              <p:par>
                                <p:cTn id="46" presetID="8" presetClass="emph" presetSubtype="0" fill="hold" grpId="0" nodeType="clickEffect">
                                  <p:stCondLst>
                                    <p:cond delay="0"/>
                                  </p:stCondLst>
                                  <p:childTnLst>
                                    <p:animRot by="21600000">
                                      <p:cBhvr>
                                        <p:cTn id="47" dur="2000" fill="hold"/>
                                        <p:tgtEl>
                                          <p:spTgt spid="122"/>
                                        </p:tgtEl>
                                        <p:attrNameLst>
                                          <p:attrName>r</p:attrName>
                                        </p:attrNameLst>
                                      </p:cBhvr>
                                    </p:animRot>
                                  </p:childTnLst>
                                  <p:subTnLst>
                                    <p:audio>
                                      <p:cMediaNode>
                                        <p:cTn display="0" masterRel="sameClick">
                                          <p:stCondLst>
                                            <p:cond evt="begin" delay="0">
                                              <p:tn val="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2"/>
                  </p:tgtEl>
                </p:cond>
              </p:nextCondLst>
            </p:seq>
            <p:seq concurrent="1" nextAc="seek">
              <p:cTn id="48" restart="whenNotActive" fill="hold" evtFilter="cancelBubble" nodeType="interactiveSeq">
                <p:stCondLst>
                  <p:cond evt="onClick" delay="0">
                    <p:tgtEl>
                      <p:spTgt spid="124"/>
                    </p:tgtEl>
                  </p:cond>
                </p:stCondLst>
                <p:endSync evt="end" delay="0">
                  <p:rtn val="all"/>
                </p:endSync>
                <p:childTnLst>
                  <p:par>
                    <p:cTn id="49" fill="hold">
                      <p:stCondLst>
                        <p:cond delay="0"/>
                      </p:stCondLst>
                      <p:childTnLst>
                        <p:par>
                          <p:cTn id="50" fill="hold">
                            <p:stCondLst>
                              <p:cond delay="0"/>
                            </p:stCondLst>
                            <p:childTnLst>
                              <p:par>
                                <p:cTn id="51" presetID="8" presetClass="emph" presetSubtype="0" fill="hold" grpId="0" nodeType="clickEffect">
                                  <p:stCondLst>
                                    <p:cond delay="0"/>
                                  </p:stCondLst>
                                  <p:childTnLst>
                                    <p:animRot by="21600000">
                                      <p:cBhvr>
                                        <p:cTn id="52" dur="2000" fill="hold"/>
                                        <p:tgtEl>
                                          <p:spTgt spid="124"/>
                                        </p:tgtEl>
                                        <p:attrNameLst>
                                          <p:attrName>r</p:attrName>
                                        </p:attrNameLst>
                                      </p:cBhvr>
                                    </p:animRot>
                                  </p:childTnLst>
                                  <p:subTnLst>
                                    <p:audio>
                                      <p:cMediaNode>
                                        <p:cTn display="0" masterRel="sameClick">
                                          <p:stCondLst>
                                            <p:cond evt="begin" delay="0">
                                              <p:tn val="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4"/>
                  </p:tgtEl>
                </p:cond>
              </p:nextCondLst>
            </p:seq>
            <p:seq concurrent="1" nextAc="seek">
              <p:cTn id="53" restart="whenNotActive" fill="hold" evtFilter="cancelBubble" nodeType="interactiveSeq">
                <p:stCondLst>
                  <p:cond evt="onClick" delay="0">
                    <p:tgtEl>
                      <p:spTgt spid="125"/>
                    </p:tgtEl>
                  </p:cond>
                </p:stCondLst>
                <p:endSync evt="end" delay="0">
                  <p:rtn val="all"/>
                </p:endSync>
                <p:childTnLst>
                  <p:par>
                    <p:cTn id="54" fill="hold">
                      <p:stCondLst>
                        <p:cond delay="0"/>
                      </p:stCondLst>
                      <p:childTnLst>
                        <p:par>
                          <p:cTn id="55" fill="hold">
                            <p:stCondLst>
                              <p:cond delay="0"/>
                            </p:stCondLst>
                            <p:childTnLst>
                              <p:par>
                                <p:cTn id="56" presetID="8" presetClass="emph" presetSubtype="0" fill="hold" grpId="0" nodeType="clickEffect">
                                  <p:stCondLst>
                                    <p:cond delay="0"/>
                                  </p:stCondLst>
                                  <p:childTnLst>
                                    <p:animRot by="21600000">
                                      <p:cBhvr>
                                        <p:cTn id="57" dur="2000" fill="hold"/>
                                        <p:tgtEl>
                                          <p:spTgt spid="125"/>
                                        </p:tgtEl>
                                        <p:attrNameLst>
                                          <p:attrName>r</p:attrName>
                                        </p:attrNameLst>
                                      </p:cBhvr>
                                    </p:animRot>
                                  </p:childTnLst>
                                  <p:subTnLst>
                                    <p:audio>
                                      <p:cMediaNode>
                                        <p:cTn display="0" masterRel="sameClick">
                                          <p:stCondLst>
                                            <p:cond evt="begin" delay="0">
                                              <p:tn val="5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5"/>
                  </p:tgtEl>
                </p:cond>
              </p:nextCondLst>
            </p:seq>
            <p:seq concurrent="1" nextAc="seek">
              <p:cTn id="58" restart="whenNotActive" fill="hold" evtFilter="cancelBubble" nodeType="interactiveSeq">
                <p:stCondLst>
                  <p:cond evt="onClick" delay="0">
                    <p:tgtEl>
                      <p:spTgt spid="127"/>
                    </p:tgtEl>
                  </p:cond>
                </p:stCondLst>
                <p:endSync evt="end" delay="0">
                  <p:rtn val="all"/>
                </p:endSync>
                <p:childTnLst>
                  <p:par>
                    <p:cTn id="59" fill="hold">
                      <p:stCondLst>
                        <p:cond delay="0"/>
                      </p:stCondLst>
                      <p:childTnLst>
                        <p:par>
                          <p:cTn id="60" fill="hold">
                            <p:stCondLst>
                              <p:cond delay="0"/>
                            </p:stCondLst>
                            <p:childTnLst>
                              <p:par>
                                <p:cTn id="61" presetID="8" presetClass="emph" presetSubtype="0" fill="hold" grpId="0" nodeType="clickEffect">
                                  <p:stCondLst>
                                    <p:cond delay="0"/>
                                  </p:stCondLst>
                                  <p:childTnLst>
                                    <p:animRot by="21600000">
                                      <p:cBhvr>
                                        <p:cTn id="62" dur="2000" fill="hold"/>
                                        <p:tgtEl>
                                          <p:spTgt spid="127"/>
                                        </p:tgtEl>
                                        <p:attrNameLst>
                                          <p:attrName>r</p:attrName>
                                        </p:attrNameLst>
                                      </p:cBhvr>
                                    </p:animRot>
                                  </p:childTnLst>
                                  <p:subTnLst>
                                    <p:audio>
                                      <p:cMediaNode>
                                        <p:cTn display="0" masterRel="sameClick">
                                          <p:stCondLst>
                                            <p:cond evt="begin" delay="0">
                                              <p:tn val="6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7"/>
                  </p:tgtEl>
                </p:cond>
              </p:nextCondLst>
            </p:seq>
            <p:seq concurrent="1" nextAc="seek">
              <p:cTn id="63" restart="whenNotActive" fill="hold" evtFilter="cancelBubble" nodeType="interactiveSeq">
                <p:stCondLst>
                  <p:cond evt="onClick" delay="0">
                    <p:tgtEl>
                      <p:spTgt spid="128"/>
                    </p:tgtEl>
                  </p:cond>
                </p:stCondLst>
                <p:endSync evt="end" delay="0">
                  <p:rtn val="all"/>
                </p:endSync>
                <p:childTnLst>
                  <p:par>
                    <p:cTn id="64" fill="hold">
                      <p:stCondLst>
                        <p:cond delay="0"/>
                      </p:stCondLst>
                      <p:childTnLst>
                        <p:par>
                          <p:cTn id="65" fill="hold">
                            <p:stCondLst>
                              <p:cond delay="0"/>
                            </p:stCondLst>
                            <p:childTnLst>
                              <p:par>
                                <p:cTn id="66" presetID="8" presetClass="emph" presetSubtype="0" fill="hold" grpId="0" nodeType="clickEffect">
                                  <p:stCondLst>
                                    <p:cond delay="0"/>
                                  </p:stCondLst>
                                  <p:childTnLst>
                                    <p:animRot by="21600000">
                                      <p:cBhvr>
                                        <p:cTn id="67" dur="2000" fill="hold"/>
                                        <p:tgtEl>
                                          <p:spTgt spid="128"/>
                                        </p:tgtEl>
                                        <p:attrNameLst>
                                          <p:attrName>r</p:attrName>
                                        </p:attrNameLst>
                                      </p:cBhvr>
                                    </p:animRot>
                                  </p:childTnLst>
                                  <p:subTnLst>
                                    <p:audio>
                                      <p:cMediaNode>
                                        <p:cTn display="0" masterRel="sameClick">
                                          <p:stCondLst>
                                            <p:cond evt="begin" delay="0">
                                              <p:tn val="6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8"/>
                  </p:tgtEl>
                </p:cond>
              </p:nextCondLst>
            </p:seq>
            <p:seq concurrent="1" nextAc="seek">
              <p:cTn id="68" restart="whenNotActive" fill="hold" evtFilter="cancelBubble" nodeType="interactiveSeq">
                <p:stCondLst>
                  <p:cond evt="onClick" delay="0">
                    <p:tgtEl>
                      <p:spTgt spid="129"/>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grpId="0" nodeType="clickEffect">
                                  <p:stCondLst>
                                    <p:cond delay="0"/>
                                  </p:stCondLst>
                                  <p:childTnLst>
                                    <p:animRot by="21600000">
                                      <p:cBhvr>
                                        <p:cTn id="72" dur="2000" fill="hold"/>
                                        <p:tgtEl>
                                          <p:spTgt spid="129"/>
                                        </p:tgtEl>
                                        <p:attrNameLst>
                                          <p:attrName>r</p:attrName>
                                        </p:attrNameLst>
                                      </p:cBhvr>
                                    </p:animRot>
                                  </p:childTnLst>
                                  <p:subTnLst>
                                    <p:audio>
                                      <p:cMediaNode>
                                        <p:cTn display="0" masterRel="sameClick">
                                          <p:stCondLst>
                                            <p:cond evt="begin" delay="0">
                                              <p:tn val="7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9"/>
                  </p:tgtEl>
                </p:cond>
              </p:nextCondLst>
            </p:seq>
            <p:seq concurrent="1" nextAc="seek">
              <p:cTn id="73" restart="whenNotActive" fill="hold" evtFilter="cancelBubble" nodeType="interactiveSeq">
                <p:stCondLst>
                  <p:cond evt="onClick" delay="0">
                    <p:tgtEl>
                      <p:spTgt spid="132"/>
                    </p:tgtEl>
                  </p:cond>
                </p:stCondLst>
                <p:endSync evt="end" delay="0">
                  <p:rtn val="all"/>
                </p:endSync>
                <p:childTnLst>
                  <p:par>
                    <p:cTn id="74" fill="hold">
                      <p:stCondLst>
                        <p:cond delay="0"/>
                      </p:stCondLst>
                      <p:childTnLst>
                        <p:par>
                          <p:cTn id="75" fill="hold">
                            <p:stCondLst>
                              <p:cond delay="0"/>
                            </p:stCondLst>
                            <p:childTnLst>
                              <p:par>
                                <p:cTn id="76" presetID="8" presetClass="emph" presetSubtype="0" fill="hold" grpId="0" nodeType="clickEffect">
                                  <p:stCondLst>
                                    <p:cond delay="0"/>
                                  </p:stCondLst>
                                  <p:childTnLst>
                                    <p:animRot by="21600000">
                                      <p:cBhvr>
                                        <p:cTn id="77" dur="2000" fill="hold"/>
                                        <p:tgtEl>
                                          <p:spTgt spid="132"/>
                                        </p:tgtEl>
                                        <p:attrNameLst>
                                          <p:attrName>r</p:attrName>
                                        </p:attrNameLst>
                                      </p:cBhvr>
                                    </p:animRot>
                                  </p:childTnLst>
                                  <p:subTnLst>
                                    <p:audio>
                                      <p:cMediaNode>
                                        <p:cTn display="0" masterRel="sameClick">
                                          <p:stCondLst>
                                            <p:cond evt="begin" delay="0">
                                              <p:tn val="7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2"/>
                  </p:tgtEl>
                </p:cond>
              </p:nextCondLst>
            </p:seq>
            <p:seq concurrent="1" nextAc="seek">
              <p:cTn id="78" restart="whenNotActive" fill="hold" evtFilter="cancelBubble" nodeType="interactiveSeq">
                <p:stCondLst>
                  <p:cond evt="onClick" delay="0">
                    <p:tgtEl>
                      <p:spTgt spid="133"/>
                    </p:tgtEl>
                  </p:cond>
                </p:stCondLst>
                <p:endSync evt="end" delay="0">
                  <p:rtn val="all"/>
                </p:endSync>
                <p:childTnLst>
                  <p:par>
                    <p:cTn id="79" fill="hold">
                      <p:stCondLst>
                        <p:cond delay="0"/>
                      </p:stCondLst>
                      <p:childTnLst>
                        <p:par>
                          <p:cTn id="80" fill="hold">
                            <p:stCondLst>
                              <p:cond delay="0"/>
                            </p:stCondLst>
                            <p:childTnLst>
                              <p:par>
                                <p:cTn id="81" presetID="8" presetClass="emph" presetSubtype="0" fill="hold" grpId="0" nodeType="clickEffect">
                                  <p:stCondLst>
                                    <p:cond delay="0"/>
                                  </p:stCondLst>
                                  <p:childTnLst>
                                    <p:animRot by="21600000">
                                      <p:cBhvr>
                                        <p:cTn id="82" dur="2000" fill="hold"/>
                                        <p:tgtEl>
                                          <p:spTgt spid="133"/>
                                        </p:tgtEl>
                                        <p:attrNameLst>
                                          <p:attrName>r</p:attrName>
                                        </p:attrNameLst>
                                      </p:cBhvr>
                                    </p:animRot>
                                  </p:childTnLst>
                                  <p:subTnLst>
                                    <p:audio>
                                      <p:cMediaNode>
                                        <p:cTn display="0" masterRel="sameClick">
                                          <p:stCondLst>
                                            <p:cond evt="begin" delay="0">
                                              <p:tn val="8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3"/>
                  </p:tgtEl>
                </p:cond>
              </p:nextCondLst>
            </p:seq>
            <p:seq concurrent="1" nextAc="seek">
              <p:cTn id="83" restart="whenNotActive" fill="hold" evtFilter="cancelBubble" nodeType="interactiveSeq">
                <p:stCondLst>
                  <p:cond evt="onClick" delay="0">
                    <p:tgtEl>
                      <p:spTgt spid="102"/>
                    </p:tgtEl>
                  </p:cond>
                </p:stCondLst>
                <p:endSync evt="end" delay="0">
                  <p:rtn val="all"/>
                </p:endSync>
                <p:childTnLst>
                  <p:par>
                    <p:cTn id="84" fill="hold">
                      <p:stCondLst>
                        <p:cond delay="0"/>
                      </p:stCondLst>
                      <p:childTnLst>
                        <p:par>
                          <p:cTn id="85" fill="hold">
                            <p:stCondLst>
                              <p:cond delay="0"/>
                            </p:stCondLst>
                            <p:childTnLst>
                              <p:par>
                                <p:cTn id="86" presetID="8" presetClass="emph" presetSubtype="0" fill="hold" grpId="0" nodeType="clickEffect">
                                  <p:stCondLst>
                                    <p:cond delay="0"/>
                                  </p:stCondLst>
                                  <p:childTnLst>
                                    <p:animRot by="21600000">
                                      <p:cBhvr>
                                        <p:cTn id="87" dur="2000" fill="hold"/>
                                        <p:tgtEl>
                                          <p:spTgt spid="102"/>
                                        </p:tgtEl>
                                        <p:attrNameLst>
                                          <p:attrName>r</p:attrName>
                                        </p:attrNameLst>
                                      </p:cBhvr>
                                    </p:animRot>
                                  </p:childTnLst>
                                  <p:subTnLst>
                                    <p:audio>
                                      <p:cMediaNode>
                                        <p:cTn display="0" masterRel="sameClick">
                                          <p:stCondLst>
                                            <p:cond evt="begin" delay="0">
                                              <p:tn val="8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2"/>
                  </p:tgtEl>
                </p:cond>
              </p:nextCondLst>
            </p:seq>
            <p:seq concurrent="1" nextAc="seek">
              <p:cTn id="88" restart="whenNotActive" fill="hold" evtFilter="cancelBubble" nodeType="interactiveSeq">
                <p:stCondLst>
                  <p:cond evt="onClick" delay="0">
                    <p:tgtEl>
                      <p:spTgt spid="131"/>
                    </p:tgtEl>
                  </p:cond>
                </p:stCondLst>
                <p:endSync evt="end" delay="0">
                  <p:rtn val="all"/>
                </p:endSync>
                <p:childTnLst>
                  <p:par>
                    <p:cTn id="89" fill="hold">
                      <p:stCondLst>
                        <p:cond delay="0"/>
                      </p:stCondLst>
                      <p:childTnLst>
                        <p:par>
                          <p:cTn id="90" fill="hold">
                            <p:stCondLst>
                              <p:cond delay="0"/>
                            </p:stCondLst>
                            <p:childTnLst>
                              <p:par>
                                <p:cTn id="91" presetID="8" presetClass="emph" presetSubtype="0" fill="hold" grpId="0" nodeType="clickEffect">
                                  <p:stCondLst>
                                    <p:cond delay="0"/>
                                  </p:stCondLst>
                                  <p:childTnLst>
                                    <p:animRot by="21600000">
                                      <p:cBhvr>
                                        <p:cTn id="92" dur="2000" fill="hold"/>
                                        <p:tgtEl>
                                          <p:spTgt spid="131"/>
                                        </p:tgtEl>
                                        <p:attrNameLst>
                                          <p:attrName>r</p:attrName>
                                        </p:attrNameLst>
                                      </p:cBhvr>
                                    </p:animRot>
                                  </p:childTnLst>
                                  <p:subTnLst>
                                    <p:audio>
                                      <p:cMediaNode>
                                        <p:cTn display="0" masterRel="sameClick">
                                          <p:stCondLst>
                                            <p:cond evt="begin" delay="0">
                                              <p:tn val="9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1"/>
                  </p:tgtEl>
                </p:cond>
              </p:nextCondLst>
            </p:seq>
            <p:seq concurrent="1" nextAc="seek">
              <p:cTn id="93" restart="whenNotActive" fill="hold" evtFilter="cancelBubble" nodeType="interactiveSeq">
                <p:stCondLst>
                  <p:cond evt="onClick" delay="0">
                    <p:tgtEl>
                      <p:spTgt spid="119"/>
                    </p:tgtEl>
                  </p:cond>
                </p:stCondLst>
                <p:endSync evt="end" delay="0">
                  <p:rtn val="all"/>
                </p:endSync>
                <p:childTnLst>
                  <p:par>
                    <p:cTn id="94" fill="hold">
                      <p:stCondLst>
                        <p:cond delay="0"/>
                      </p:stCondLst>
                      <p:childTnLst>
                        <p:par>
                          <p:cTn id="95" fill="hold">
                            <p:stCondLst>
                              <p:cond delay="0"/>
                            </p:stCondLst>
                            <p:childTnLst>
                              <p:par>
                                <p:cTn id="96" presetID="8" presetClass="emph" presetSubtype="0" fill="hold" grpId="0" nodeType="clickEffect">
                                  <p:stCondLst>
                                    <p:cond delay="0"/>
                                  </p:stCondLst>
                                  <p:childTnLst>
                                    <p:animRot by="21600000">
                                      <p:cBhvr>
                                        <p:cTn id="97" dur="2000" fill="hold"/>
                                        <p:tgtEl>
                                          <p:spTgt spid="119"/>
                                        </p:tgtEl>
                                        <p:attrNameLst>
                                          <p:attrName>r</p:attrName>
                                        </p:attrNameLst>
                                      </p:cBhvr>
                                    </p:animRot>
                                  </p:childTnLst>
                                  <p:subTnLst>
                                    <p:audio>
                                      <p:cMediaNode>
                                        <p:cTn display="0" masterRel="sameClick">
                                          <p:stCondLst>
                                            <p:cond evt="begin" delay="0">
                                              <p:tn val="9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9"/>
                  </p:tgtEl>
                </p:cond>
              </p:nextCondLst>
            </p:seq>
            <p:seq concurrent="1" nextAc="seek">
              <p:cTn id="98" restart="whenNotActive" fill="hold" evtFilter="cancelBubble" nodeType="interactiveSeq">
                <p:stCondLst>
                  <p:cond evt="onClick" delay="0">
                    <p:tgtEl>
                      <p:spTgt spid="120"/>
                    </p:tgtEl>
                  </p:cond>
                </p:stCondLst>
                <p:endSync evt="end" delay="0">
                  <p:rtn val="all"/>
                </p:endSync>
                <p:childTnLst>
                  <p:par>
                    <p:cTn id="99" fill="hold">
                      <p:stCondLst>
                        <p:cond delay="0"/>
                      </p:stCondLst>
                      <p:childTnLst>
                        <p:par>
                          <p:cTn id="100" fill="hold">
                            <p:stCondLst>
                              <p:cond delay="0"/>
                            </p:stCondLst>
                            <p:childTnLst>
                              <p:par>
                                <p:cTn id="101" presetID="8" presetClass="emph" presetSubtype="0" fill="hold" grpId="0" nodeType="clickEffect">
                                  <p:stCondLst>
                                    <p:cond delay="0"/>
                                  </p:stCondLst>
                                  <p:childTnLst>
                                    <p:animRot by="21600000">
                                      <p:cBhvr>
                                        <p:cTn id="102" dur="2000" fill="hold"/>
                                        <p:tgtEl>
                                          <p:spTgt spid="120"/>
                                        </p:tgtEl>
                                        <p:attrNameLst>
                                          <p:attrName>r</p:attrName>
                                        </p:attrNameLst>
                                      </p:cBhvr>
                                    </p:animRot>
                                  </p:childTnLst>
                                  <p:subTnLst>
                                    <p:audio>
                                      <p:cMediaNode>
                                        <p:cTn display="0" masterRel="sameClick">
                                          <p:stCondLst>
                                            <p:cond evt="begin" delay="0">
                                              <p:tn val="10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0"/>
                  </p:tgtEl>
                </p:cond>
              </p:nextCondLst>
            </p:seq>
            <p:seq concurrent="1" nextAc="seek">
              <p:cTn id="103" restart="whenNotActive" fill="hold" evtFilter="cancelBubble" nodeType="interactiveSeq">
                <p:stCondLst>
                  <p:cond evt="onClick" delay="0">
                    <p:tgtEl>
                      <p:spTgt spid="130"/>
                    </p:tgtEl>
                  </p:cond>
                </p:stCondLst>
                <p:endSync evt="end" delay="0">
                  <p:rtn val="all"/>
                </p:endSync>
                <p:childTnLst>
                  <p:par>
                    <p:cTn id="104" fill="hold">
                      <p:stCondLst>
                        <p:cond delay="0"/>
                      </p:stCondLst>
                      <p:childTnLst>
                        <p:par>
                          <p:cTn id="105" fill="hold">
                            <p:stCondLst>
                              <p:cond delay="0"/>
                            </p:stCondLst>
                            <p:childTnLst>
                              <p:par>
                                <p:cTn id="106" presetID="8" presetClass="emph" presetSubtype="0" fill="hold" grpId="0" nodeType="clickEffect">
                                  <p:stCondLst>
                                    <p:cond delay="0"/>
                                  </p:stCondLst>
                                  <p:childTnLst>
                                    <p:animRot by="21600000">
                                      <p:cBhvr>
                                        <p:cTn id="107" dur="2000" fill="hold"/>
                                        <p:tgtEl>
                                          <p:spTgt spid="130"/>
                                        </p:tgtEl>
                                        <p:attrNameLst>
                                          <p:attrName>r</p:attrName>
                                        </p:attrNameLst>
                                      </p:cBhvr>
                                    </p:animRot>
                                  </p:childTnLst>
                                  <p:subTnLst>
                                    <p:audio>
                                      <p:cMediaNode>
                                        <p:cTn display="0" masterRel="sameClick">
                                          <p:stCondLst>
                                            <p:cond evt="begin" delay="0">
                                              <p:tn val="10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30"/>
                  </p:tgtEl>
                </p:cond>
              </p:nextCondLst>
            </p:seq>
            <p:seq concurrent="1" nextAc="seek">
              <p:cTn id="108" restart="whenNotActive" fill="hold" evtFilter="cancelBubble" nodeType="interactiveSeq">
                <p:stCondLst>
                  <p:cond evt="onClick" delay="0">
                    <p:tgtEl>
                      <p:spTgt spid="126"/>
                    </p:tgtEl>
                  </p:cond>
                </p:stCondLst>
                <p:endSync evt="end" delay="0">
                  <p:rtn val="all"/>
                </p:endSync>
                <p:childTnLst>
                  <p:par>
                    <p:cTn id="109" fill="hold">
                      <p:stCondLst>
                        <p:cond delay="0"/>
                      </p:stCondLst>
                      <p:childTnLst>
                        <p:par>
                          <p:cTn id="110" fill="hold">
                            <p:stCondLst>
                              <p:cond delay="0"/>
                            </p:stCondLst>
                            <p:childTnLst>
                              <p:par>
                                <p:cTn id="111" presetID="8" presetClass="emph" presetSubtype="0" fill="hold" grpId="0" nodeType="clickEffect">
                                  <p:stCondLst>
                                    <p:cond delay="0"/>
                                  </p:stCondLst>
                                  <p:childTnLst>
                                    <p:animRot by="21600000">
                                      <p:cBhvr>
                                        <p:cTn id="112" dur="2000" fill="hold"/>
                                        <p:tgtEl>
                                          <p:spTgt spid="126"/>
                                        </p:tgtEl>
                                        <p:attrNameLst>
                                          <p:attrName>r</p:attrName>
                                        </p:attrNameLst>
                                      </p:cBhvr>
                                    </p:animRot>
                                  </p:childTnLst>
                                  <p:subTnLst>
                                    <p:audio>
                                      <p:cMediaNode>
                                        <p:cTn display="0" masterRel="sameClick">
                                          <p:stCondLst>
                                            <p:cond evt="begin" delay="0">
                                              <p:tn val="11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26"/>
                  </p:tgtEl>
                </p:cond>
              </p:nextCondLst>
            </p:seq>
            <p:seq concurrent="1" nextAc="seek">
              <p:cTn id="113" restart="whenNotActive" fill="hold" evtFilter="cancelBubble" nodeType="interactiveSeq">
                <p:stCondLst>
                  <p:cond evt="onClick" delay="0">
                    <p:tgtEl>
                      <p:spTgt spid="110"/>
                    </p:tgtEl>
                  </p:cond>
                </p:stCondLst>
                <p:endSync evt="end" delay="0">
                  <p:rtn val="all"/>
                </p:endSync>
                <p:childTnLst>
                  <p:par>
                    <p:cTn id="114" fill="hold">
                      <p:stCondLst>
                        <p:cond delay="0"/>
                      </p:stCondLst>
                      <p:childTnLst>
                        <p:par>
                          <p:cTn id="115" fill="hold">
                            <p:stCondLst>
                              <p:cond delay="0"/>
                            </p:stCondLst>
                            <p:childTnLst>
                              <p:par>
                                <p:cTn id="116" presetID="8" presetClass="emph" presetSubtype="0" fill="hold" grpId="0" nodeType="clickEffect">
                                  <p:stCondLst>
                                    <p:cond delay="0"/>
                                  </p:stCondLst>
                                  <p:childTnLst>
                                    <p:animRot by="21600000">
                                      <p:cBhvr>
                                        <p:cTn id="117" dur="2000" fill="hold"/>
                                        <p:tgtEl>
                                          <p:spTgt spid="110"/>
                                        </p:tgtEl>
                                        <p:attrNameLst>
                                          <p:attrName>r</p:attrName>
                                        </p:attrNameLst>
                                      </p:cBhvr>
                                    </p:animRot>
                                  </p:childTnLst>
                                  <p:subTnLst>
                                    <p:audio>
                                      <p:cMediaNode>
                                        <p:cTn display="0" masterRel="sameClick">
                                          <p:stCondLst>
                                            <p:cond evt="begin" delay="0">
                                              <p:tn val="11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0"/>
                  </p:tgtEl>
                </p:cond>
              </p:nextCondLst>
            </p:seq>
            <p:seq concurrent="1" nextAc="seek">
              <p:cTn id="118" restart="whenNotActive" fill="hold" evtFilter="cancelBubble" nodeType="interactiveSeq">
                <p:stCondLst>
                  <p:cond evt="onClick" delay="0">
                    <p:tgtEl>
                      <p:spTgt spid="101"/>
                    </p:tgtEl>
                  </p:cond>
                </p:stCondLst>
                <p:endSync evt="end" delay="0">
                  <p:rtn val="all"/>
                </p:endSync>
                <p:childTnLst>
                  <p:par>
                    <p:cTn id="119" fill="hold">
                      <p:stCondLst>
                        <p:cond delay="0"/>
                      </p:stCondLst>
                      <p:childTnLst>
                        <p:par>
                          <p:cTn id="120" fill="hold">
                            <p:stCondLst>
                              <p:cond delay="0"/>
                            </p:stCondLst>
                            <p:childTnLst>
                              <p:par>
                                <p:cTn id="121" presetID="8" presetClass="emph" presetSubtype="0" fill="hold" grpId="0" nodeType="clickEffect">
                                  <p:stCondLst>
                                    <p:cond delay="0"/>
                                  </p:stCondLst>
                                  <p:childTnLst>
                                    <p:animRot by="21600000">
                                      <p:cBhvr>
                                        <p:cTn id="122" dur="2000" fill="hold"/>
                                        <p:tgtEl>
                                          <p:spTgt spid="101"/>
                                        </p:tgtEl>
                                        <p:attrNameLst>
                                          <p:attrName>r</p:attrName>
                                        </p:attrNameLst>
                                      </p:cBhvr>
                                    </p:animRot>
                                  </p:childTnLst>
                                  <p:subTnLst>
                                    <p:audio>
                                      <p:cMediaNode>
                                        <p:cTn display="0" masterRel="sameClick">
                                          <p:stCondLst>
                                            <p:cond evt="begin" delay="0">
                                              <p:tn val="12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1"/>
                  </p:tgtEl>
                </p:cond>
              </p:nextCondLst>
            </p:seq>
            <p:seq concurrent="1" nextAc="seek">
              <p:cTn id="123" restart="whenNotActive" fill="hold" evtFilter="cancelBubble" nodeType="interactiveSeq">
                <p:stCondLst>
                  <p:cond evt="onClick" delay="0">
                    <p:tgtEl>
                      <p:spTgt spid="112"/>
                    </p:tgtEl>
                  </p:cond>
                </p:stCondLst>
                <p:endSync evt="end" delay="0">
                  <p:rtn val="all"/>
                </p:endSync>
                <p:childTnLst>
                  <p:par>
                    <p:cTn id="124" fill="hold">
                      <p:stCondLst>
                        <p:cond delay="0"/>
                      </p:stCondLst>
                      <p:childTnLst>
                        <p:par>
                          <p:cTn id="125" fill="hold">
                            <p:stCondLst>
                              <p:cond delay="0"/>
                            </p:stCondLst>
                            <p:childTnLst>
                              <p:par>
                                <p:cTn id="126" presetID="8" presetClass="emph" presetSubtype="0" fill="hold" grpId="0" nodeType="clickEffect">
                                  <p:stCondLst>
                                    <p:cond delay="0"/>
                                  </p:stCondLst>
                                  <p:childTnLst>
                                    <p:animRot by="21600000">
                                      <p:cBhvr>
                                        <p:cTn id="127" dur="2000" fill="hold"/>
                                        <p:tgtEl>
                                          <p:spTgt spid="112"/>
                                        </p:tgtEl>
                                        <p:attrNameLst>
                                          <p:attrName>r</p:attrName>
                                        </p:attrNameLst>
                                      </p:cBhvr>
                                    </p:animRot>
                                  </p:childTnLst>
                                  <p:subTnLst>
                                    <p:audio>
                                      <p:cMediaNode>
                                        <p:cTn display="0" masterRel="sameClick">
                                          <p:stCondLst>
                                            <p:cond evt="begin" delay="0">
                                              <p:tn val="12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2"/>
                  </p:tgtEl>
                </p:cond>
              </p:nextCondLst>
            </p:seq>
            <p:seq concurrent="1" nextAc="seek">
              <p:cTn id="128" restart="whenNotActive" fill="hold" evtFilter="cancelBubble" nodeType="interactiveSeq">
                <p:stCondLst>
                  <p:cond evt="onClick" delay="0">
                    <p:tgtEl>
                      <p:spTgt spid="113"/>
                    </p:tgtEl>
                  </p:cond>
                </p:stCondLst>
                <p:endSync evt="end" delay="0">
                  <p:rtn val="all"/>
                </p:endSync>
                <p:childTnLst>
                  <p:par>
                    <p:cTn id="129" fill="hold">
                      <p:stCondLst>
                        <p:cond delay="0"/>
                      </p:stCondLst>
                      <p:childTnLst>
                        <p:par>
                          <p:cTn id="130" fill="hold">
                            <p:stCondLst>
                              <p:cond delay="0"/>
                            </p:stCondLst>
                            <p:childTnLst>
                              <p:par>
                                <p:cTn id="131" presetID="8" presetClass="emph" presetSubtype="0" fill="hold" grpId="0" nodeType="clickEffect">
                                  <p:stCondLst>
                                    <p:cond delay="0"/>
                                  </p:stCondLst>
                                  <p:childTnLst>
                                    <p:animRot by="21600000">
                                      <p:cBhvr>
                                        <p:cTn id="132" dur="2000" fill="hold"/>
                                        <p:tgtEl>
                                          <p:spTgt spid="113"/>
                                        </p:tgtEl>
                                        <p:attrNameLst>
                                          <p:attrName>r</p:attrName>
                                        </p:attrNameLst>
                                      </p:cBhvr>
                                    </p:animRot>
                                  </p:childTnLst>
                                  <p:subTnLst>
                                    <p:audio>
                                      <p:cMediaNode>
                                        <p:cTn display="0" masterRel="sameClick">
                                          <p:stCondLst>
                                            <p:cond evt="begin" delay="0">
                                              <p:tn val="13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3"/>
                  </p:tgtEl>
                </p:cond>
              </p:nextCondLst>
            </p:seq>
            <p:seq concurrent="1" nextAc="seek">
              <p:cTn id="133" restart="whenNotActive" fill="hold" evtFilter="cancelBubble" nodeType="interactiveSeq">
                <p:stCondLst>
                  <p:cond evt="onClick" delay="0">
                    <p:tgtEl>
                      <p:spTgt spid="118"/>
                    </p:tgtEl>
                  </p:cond>
                </p:stCondLst>
                <p:endSync evt="end" delay="0">
                  <p:rtn val="all"/>
                </p:endSync>
                <p:childTnLst>
                  <p:par>
                    <p:cTn id="134" fill="hold">
                      <p:stCondLst>
                        <p:cond delay="0"/>
                      </p:stCondLst>
                      <p:childTnLst>
                        <p:par>
                          <p:cTn id="135" fill="hold">
                            <p:stCondLst>
                              <p:cond delay="0"/>
                            </p:stCondLst>
                            <p:childTnLst>
                              <p:par>
                                <p:cTn id="136" presetID="8" presetClass="emph" presetSubtype="0" fill="hold" grpId="0" nodeType="clickEffect">
                                  <p:stCondLst>
                                    <p:cond delay="0"/>
                                  </p:stCondLst>
                                  <p:childTnLst>
                                    <p:animRot by="21600000">
                                      <p:cBhvr>
                                        <p:cTn id="137" dur="2000" fill="hold"/>
                                        <p:tgtEl>
                                          <p:spTgt spid="118"/>
                                        </p:tgtEl>
                                        <p:attrNameLst>
                                          <p:attrName>r</p:attrName>
                                        </p:attrNameLst>
                                      </p:cBhvr>
                                    </p:animRot>
                                  </p:childTnLst>
                                  <p:subTnLst>
                                    <p:audio>
                                      <p:cMediaNode>
                                        <p:cTn display="0" masterRel="sameClick">
                                          <p:stCondLst>
                                            <p:cond evt="begin" delay="0">
                                              <p:tn val="13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8"/>
                  </p:tgtEl>
                </p:cond>
              </p:nextCondLst>
            </p:seq>
            <p:seq concurrent="1" nextAc="seek">
              <p:cTn id="138" restart="whenNotActive" fill="hold" evtFilter="cancelBubble" nodeType="interactiveSeq">
                <p:stCondLst>
                  <p:cond evt="onClick" delay="0">
                    <p:tgtEl>
                      <p:spTgt spid="115"/>
                    </p:tgtEl>
                  </p:cond>
                </p:stCondLst>
                <p:endSync evt="end" delay="0">
                  <p:rtn val="all"/>
                </p:endSync>
                <p:childTnLst>
                  <p:par>
                    <p:cTn id="139" fill="hold">
                      <p:stCondLst>
                        <p:cond delay="0"/>
                      </p:stCondLst>
                      <p:childTnLst>
                        <p:par>
                          <p:cTn id="140" fill="hold">
                            <p:stCondLst>
                              <p:cond delay="0"/>
                            </p:stCondLst>
                            <p:childTnLst>
                              <p:par>
                                <p:cTn id="141" presetID="8" presetClass="emph" presetSubtype="0" fill="hold" grpId="0" nodeType="clickEffect">
                                  <p:stCondLst>
                                    <p:cond delay="0"/>
                                  </p:stCondLst>
                                  <p:childTnLst>
                                    <p:animRot by="21600000">
                                      <p:cBhvr>
                                        <p:cTn id="142" dur="2000" fill="hold"/>
                                        <p:tgtEl>
                                          <p:spTgt spid="115"/>
                                        </p:tgtEl>
                                        <p:attrNameLst>
                                          <p:attrName>r</p:attrName>
                                        </p:attrNameLst>
                                      </p:cBhvr>
                                    </p:animRot>
                                  </p:childTnLst>
                                  <p:subTnLst>
                                    <p:audio>
                                      <p:cMediaNode>
                                        <p:cTn display="0" masterRel="sameClick">
                                          <p:stCondLst>
                                            <p:cond evt="begin" delay="0">
                                              <p:tn val="14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5"/>
                  </p:tgtEl>
                </p:cond>
              </p:nextCondLst>
            </p:seq>
            <p:seq concurrent="1" nextAc="seek">
              <p:cTn id="143" restart="whenNotActive" fill="hold" evtFilter="cancelBubble" nodeType="interactiveSeq">
                <p:stCondLst>
                  <p:cond evt="onClick" delay="0">
                    <p:tgtEl>
                      <p:spTgt spid="117"/>
                    </p:tgtEl>
                  </p:cond>
                </p:stCondLst>
                <p:endSync evt="end" delay="0">
                  <p:rtn val="all"/>
                </p:endSync>
                <p:childTnLst>
                  <p:par>
                    <p:cTn id="144" fill="hold">
                      <p:stCondLst>
                        <p:cond delay="0"/>
                      </p:stCondLst>
                      <p:childTnLst>
                        <p:par>
                          <p:cTn id="145" fill="hold">
                            <p:stCondLst>
                              <p:cond delay="0"/>
                            </p:stCondLst>
                            <p:childTnLst>
                              <p:par>
                                <p:cTn id="146" presetID="8" presetClass="emph" presetSubtype="0" fill="hold" grpId="0" nodeType="clickEffect">
                                  <p:stCondLst>
                                    <p:cond delay="0"/>
                                  </p:stCondLst>
                                  <p:childTnLst>
                                    <p:animRot by="21600000">
                                      <p:cBhvr>
                                        <p:cTn id="147" dur="2000" fill="hold"/>
                                        <p:tgtEl>
                                          <p:spTgt spid="117"/>
                                        </p:tgtEl>
                                        <p:attrNameLst>
                                          <p:attrName>r</p:attrName>
                                        </p:attrNameLst>
                                      </p:cBhvr>
                                    </p:animRot>
                                  </p:childTnLst>
                                  <p:subTnLst>
                                    <p:audio>
                                      <p:cMediaNode>
                                        <p:cTn display="0" masterRel="sameClick">
                                          <p:stCondLst>
                                            <p:cond evt="begin" delay="0">
                                              <p:tn val="146"/>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17"/>
                  </p:tgtEl>
                </p:cond>
              </p:nextCondLst>
            </p:seq>
            <p:seq concurrent="1" nextAc="seek">
              <p:cTn id="148" restart="whenNotActive" fill="hold" evtFilter="cancelBubble" nodeType="interactiveSeq">
                <p:stCondLst>
                  <p:cond evt="onClick" delay="0">
                    <p:tgtEl>
                      <p:spTgt spid="105"/>
                    </p:tgtEl>
                  </p:cond>
                </p:stCondLst>
                <p:endSync evt="end" delay="0">
                  <p:rtn val="all"/>
                </p:endSync>
                <p:childTnLst>
                  <p:par>
                    <p:cTn id="149" fill="hold">
                      <p:stCondLst>
                        <p:cond delay="0"/>
                      </p:stCondLst>
                      <p:childTnLst>
                        <p:par>
                          <p:cTn id="150" fill="hold">
                            <p:stCondLst>
                              <p:cond delay="0"/>
                            </p:stCondLst>
                            <p:childTnLst>
                              <p:par>
                                <p:cTn id="151" presetID="8" presetClass="emph" presetSubtype="0" fill="hold" grpId="0" nodeType="clickEffect">
                                  <p:stCondLst>
                                    <p:cond delay="0"/>
                                  </p:stCondLst>
                                  <p:childTnLst>
                                    <p:animRot by="21600000">
                                      <p:cBhvr>
                                        <p:cTn id="152" dur="2000" fill="hold"/>
                                        <p:tgtEl>
                                          <p:spTgt spid="105"/>
                                        </p:tgtEl>
                                        <p:attrNameLst>
                                          <p:attrName>r</p:attrName>
                                        </p:attrNameLst>
                                      </p:cBhvr>
                                    </p:animRot>
                                  </p:childTnLst>
                                  <p:subTnLst>
                                    <p:audio>
                                      <p:cMediaNode>
                                        <p:cTn display="0" masterRel="sameClick">
                                          <p:stCondLst>
                                            <p:cond evt="begin" delay="0">
                                              <p:tn val="151"/>
                                            </p:cond>
                                          </p:stCondLst>
                                          <p:endCondLst>
                                            <p:cond evt="onStopAudio" delay="0">
                                              <p:tgtEl>
                                                <p:sldTgt/>
                                              </p:tgtEl>
                                            </p:cond>
                                          </p:endCondLst>
                                        </p:cTn>
                                        <p:tgtEl>
                                          <p:sndTgt r:embed="rId2" name="drumroll.wav" builtIn="1"/>
                                        </p:tgtEl>
                                      </p:cMediaNode>
                                    </p:audio>
                                  </p:subTnLst>
                                </p:cTn>
                              </p:par>
                            </p:childTnLst>
                          </p:cTn>
                        </p:par>
                      </p:childTnLst>
                    </p:cTn>
                  </p:par>
                </p:childTnLst>
              </p:cTn>
              <p:nextCondLst>
                <p:cond evt="onClick" delay="0">
                  <p:tgtEl>
                    <p:spTgt spid="105"/>
                  </p:tgtEl>
                </p:cond>
              </p:nextCondLst>
            </p:seq>
            <p:seq concurrent="1" nextAc="seek">
              <p:cTn id="153" restart="whenNotActive" fill="hold" evtFilter="cancelBubble" nodeType="interactiveSeq">
                <p:stCondLst>
                  <p:cond evt="onClick" delay="0">
                    <p:tgtEl>
                      <p:spTgt spid="106"/>
                    </p:tgtEl>
                  </p:cond>
                </p:stCondLst>
                <p:endSync evt="end" delay="0">
                  <p:rtn val="all"/>
                </p:endSync>
                <p:childTnLst>
                  <p:par>
                    <p:cTn id="154" fill="hold">
                      <p:stCondLst>
                        <p:cond delay="0"/>
                      </p:stCondLst>
                      <p:childTnLst>
                        <p:par>
                          <p:cTn id="155" fill="hold">
                            <p:stCondLst>
                              <p:cond delay="0"/>
                            </p:stCondLst>
                            <p:childTnLst>
                              <p:par>
                                <p:cTn id="156" presetID="18" presetClass="entr" presetSubtype="12" fill="hold" grpId="0" nodeType="clickEffect">
                                  <p:stCondLst>
                                    <p:cond delay="0"/>
                                  </p:stCondLst>
                                  <p:childTnLst>
                                    <p:set>
                                      <p:cBhvr>
                                        <p:cTn id="157" dur="1" fill="hold">
                                          <p:stCondLst>
                                            <p:cond delay="0"/>
                                          </p:stCondLst>
                                        </p:cTn>
                                        <p:tgtEl>
                                          <p:spTgt spid="174"/>
                                        </p:tgtEl>
                                        <p:attrNameLst>
                                          <p:attrName>style.visibility</p:attrName>
                                        </p:attrNameLst>
                                      </p:cBhvr>
                                      <p:to>
                                        <p:strVal val="visible"/>
                                      </p:to>
                                    </p:set>
                                    <p:animEffect transition="in" filter="strips(downLeft)">
                                      <p:cBhvr>
                                        <p:cTn id="158" dur="2000"/>
                                        <p:tgtEl>
                                          <p:spTgt spid="174"/>
                                        </p:tgtEl>
                                      </p:cBhvr>
                                    </p:animEffect>
                                  </p:childTnLst>
                                  <p:subTnLst>
                                    <p:audio>
                                      <p:cMediaNode>
                                        <p:cTn display="0" masterRel="sameClick">
                                          <p:stCondLst>
                                            <p:cond evt="begin" delay="0">
                                              <p:tn val="156"/>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06"/>
                  </p:tgtEl>
                </p:cond>
              </p:nextCondLst>
            </p:seq>
            <p:seq concurrent="1" nextAc="seek">
              <p:cTn id="159" restart="whenNotActive" fill="hold" evtFilter="cancelBubble" nodeType="interactiveSeq">
                <p:stCondLst>
                  <p:cond evt="onClick" delay="0">
                    <p:tgtEl>
                      <p:spTgt spid="114"/>
                    </p:tgtEl>
                  </p:cond>
                </p:stCondLst>
                <p:endSync evt="end" delay="0">
                  <p:rtn val="all"/>
                </p:endSync>
                <p:childTnLst>
                  <p:par>
                    <p:cTn id="160" fill="hold">
                      <p:stCondLst>
                        <p:cond delay="0"/>
                      </p:stCondLst>
                      <p:childTnLst>
                        <p:par>
                          <p:cTn id="161" fill="hold">
                            <p:stCondLst>
                              <p:cond delay="0"/>
                            </p:stCondLst>
                            <p:childTnLst>
                              <p:par>
                                <p:cTn id="162" presetID="18" presetClass="entr" presetSubtype="12" fill="hold" grpId="0" nodeType="clickEffect">
                                  <p:stCondLst>
                                    <p:cond delay="0"/>
                                  </p:stCondLst>
                                  <p:childTnLst>
                                    <p:set>
                                      <p:cBhvr>
                                        <p:cTn id="163" dur="1" fill="hold">
                                          <p:stCondLst>
                                            <p:cond delay="0"/>
                                          </p:stCondLst>
                                        </p:cTn>
                                        <p:tgtEl>
                                          <p:spTgt spid="175"/>
                                        </p:tgtEl>
                                        <p:attrNameLst>
                                          <p:attrName>style.visibility</p:attrName>
                                        </p:attrNameLst>
                                      </p:cBhvr>
                                      <p:to>
                                        <p:strVal val="visible"/>
                                      </p:to>
                                    </p:set>
                                    <p:animEffect transition="in" filter="strips(downLeft)">
                                      <p:cBhvr>
                                        <p:cTn id="164" dur="2000"/>
                                        <p:tgtEl>
                                          <p:spTgt spid="175"/>
                                        </p:tgtEl>
                                      </p:cBhvr>
                                    </p:animEffect>
                                  </p:childTnLst>
                                  <p:subTnLst>
                                    <p:audio>
                                      <p:cMediaNode>
                                        <p:cTn display="0" masterRel="sameClick">
                                          <p:stCondLst>
                                            <p:cond evt="begin" delay="0">
                                              <p:tn val="162"/>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4"/>
                  </p:tgtEl>
                </p:cond>
              </p:nextCondLst>
            </p:seq>
            <p:seq concurrent="1" nextAc="seek">
              <p:cTn id="165" restart="whenNotActive" fill="hold" evtFilter="cancelBubble" nodeType="interactiveSeq">
                <p:stCondLst>
                  <p:cond evt="onClick" delay="0">
                    <p:tgtEl>
                      <p:spTgt spid="134"/>
                    </p:tgtEl>
                  </p:cond>
                </p:stCondLst>
                <p:endSync evt="end" delay="0">
                  <p:rtn val="all"/>
                </p:endSync>
                <p:childTnLst>
                  <p:par>
                    <p:cTn id="166" fill="hold">
                      <p:stCondLst>
                        <p:cond delay="0"/>
                      </p:stCondLst>
                      <p:childTnLst>
                        <p:par>
                          <p:cTn id="167" fill="hold">
                            <p:stCondLst>
                              <p:cond delay="0"/>
                            </p:stCondLst>
                            <p:childTnLst>
                              <p:par>
                                <p:cTn id="168" presetID="18" presetClass="entr" presetSubtype="12" fill="hold" grpId="0" nodeType="clickEffect">
                                  <p:stCondLst>
                                    <p:cond delay="0"/>
                                  </p:stCondLst>
                                  <p:childTnLst>
                                    <p:set>
                                      <p:cBhvr>
                                        <p:cTn id="169" dur="1" fill="hold">
                                          <p:stCondLst>
                                            <p:cond delay="0"/>
                                          </p:stCondLst>
                                        </p:cTn>
                                        <p:tgtEl>
                                          <p:spTgt spid="176"/>
                                        </p:tgtEl>
                                        <p:attrNameLst>
                                          <p:attrName>style.visibility</p:attrName>
                                        </p:attrNameLst>
                                      </p:cBhvr>
                                      <p:to>
                                        <p:strVal val="visible"/>
                                      </p:to>
                                    </p:set>
                                    <p:animEffect transition="in" filter="strips(downLeft)">
                                      <p:cBhvr>
                                        <p:cTn id="170" dur="2000"/>
                                        <p:tgtEl>
                                          <p:spTgt spid="176"/>
                                        </p:tgtEl>
                                      </p:cBhvr>
                                    </p:animEffect>
                                  </p:childTnLst>
                                  <p:subTnLst>
                                    <p:audio>
                                      <p:cMediaNode>
                                        <p:cTn display="0" masterRel="sameClick">
                                          <p:stCondLst>
                                            <p:cond evt="begin" delay="0">
                                              <p:tn val="168"/>
                                            </p:cond>
                                          </p:stCondLst>
                                          <p:endCondLst>
                                            <p:cond evt="onStopAudio" delay="0">
                                              <p:tgtEl>
                                                <p:sldTgt/>
                                              </p:tgtEl>
                                            </p:cond>
                                          </p:endCondLst>
                                        </p:cTn>
                                        <p:tgtEl>
                                          <p:sndTgt r:embed="rId3" name="chimes.wav" builtIn="1"/>
                                        </p:tgtEl>
                                      </p:cMediaNode>
                                    </p:audio>
                                  </p:subTnLst>
                                </p:cTn>
                              </p:par>
                              <p:par>
                                <p:cTn id="171" presetID="18" presetClass="entr" presetSubtype="12" fill="hold" grpId="0" nodeType="withEffect">
                                  <p:stCondLst>
                                    <p:cond delay="0"/>
                                  </p:stCondLst>
                                  <p:childTnLst>
                                    <p:set>
                                      <p:cBhvr>
                                        <p:cTn id="172" dur="1" fill="hold">
                                          <p:stCondLst>
                                            <p:cond delay="0"/>
                                          </p:stCondLst>
                                        </p:cTn>
                                        <p:tgtEl>
                                          <p:spTgt spid="179"/>
                                        </p:tgtEl>
                                        <p:attrNameLst>
                                          <p:attrName>style.visibility</p:attrName>
                                        </p:attrNameLst>
                                      </p:cBhvr>
                                      <p:to>
                                        <p:strVal val="visible"/>
                                      </p:to>
                                    </p:set>
                                    <p:animEffect transition="in" filter="strips(downLeft)">
                                      <p:cBhvr>
                                        <p:cTn id="173" dur="2000"/>
                                        <p:tgtEl>
                                          <p:spTgt spid="179"/>
                                        </p:tgtEl>
                                      </p:cBhvr>
                                    </p:animEffect>
                                  </p:childTnLst>
                                  <p:subTnLst>
                                    <p:audio>
                                      <p:cMediaNode>
                                        <p:cTn display="0" masterRel="sameClick">
                                          <p:stCondLst>
                                            <p:cond evt="begin" delay="0">
                                              <p:tn val="171"/>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34"/>
                  </p:tgtEl>
                </p:cond>
              </p:nextCondLst>
            </p:seq>
            <p:seq concurrent="1" nextAc="seek">
              <p:cTn id="174" restart="whenNotActive" fill="hold" evtFilter="cancelBubble" nodeType="interactiveSeq">
                <p:stCondLst>
                  <p:cond evt="onClick" delay="0">
                    <p:tgtEl>
                      <p:spTgt spid="116"/>
                    </p:tgtEl>
                  </p:cond>
                </p:stCondLst>
                <p:endSync evt="end" delay="0">
                  <p:rtn val="all"/>
                </p:endSync>
                <p:childTnLst>
                  <p:par>
                    <p:cTn id="175" fill="hold">
                      <p:stCondLst>
                        <p:cond delay="0"/>
                      </p:stCondLst>
                      <p:childTnLst>
                        <p:par>
                          <p:cTn id="176" fill="hold">
                            <p:stCondLst>
                              <p:cond delay="0"/>
                            </p:stCondLst>
                            <p:childTnLst>
                              <p:par>
                                <p:cTn id="177" presetID="18" presetClass="entr" presetSubtype="12" fill="hold" grpId="0" nodeType="clickEffect">
                                  <p:stCondLst>
                                    <p:cond delay="0"/>
                                  </p:stCondLst>
                                  <p:childTnLst>
                                    <p:set>
                                      <p:cBhvr>
                                        <p:cTn id="178" dur="1" fill="hold">
                                          <p:stCondLst>
                                            <p:cond delay="0"/>
                                          </p:stCondLst>
                                        </p:cTn>
                                        <p:tgtEl>
                                          <p:spTgt spid="177"/>
                                        </p:tgtEl>
                                        <p:attrNameLst>
                                          <p:attrName>style.visibility</p:attrName>
                                        </p:attrNameLst>
                                      </p:cBhvr>
                                      <p:to>
                                        <p:strVal val="visible"/>
                                      </p:to>
                                    </p:set>
                                    <p:animEffect transition="in" filter="strips(downLeft)">
                                      <p:cBhvr>
                                        <p:cTn id="179" dur="2000"/>
                                        <p:tgtEl>
                                          <p:spTgt spid="177"/>
                                        </p:tgtEl>
                                      </p:cBhvr>
                                    </p:animEffect>
                                  </p:childTnLst>
                                  <p:subTnLst>
                                    <p:audio>
                                      <p:cMediaNode>
                                        <p:cTn display="0" masterRel="sameClick">
                                          <p:stCondLst>
                                            <p:cond evt="begin" delay="0">
                                              <p:tn val="177"/>
                                            </p:cond>
                                          </p:stCondLst>
                                          <p:endCondLst>
                                            <p:cond evt="onStopAudio" delay="0">
                                              <p:tgtEl>
                                                <p:sldTgt/>
                                              </p:tgtEl>
                                            </p:cond>
                                          </p:endCondLst>
                                        </p:cTn>
                                        <p:tgtEl>
                                          <p:sndTgt r:embed="rId3" name="chimes.wav" builtIn="1"/>
                                        </p:tgtEl>
                                      </p:cMediaNode>
                                    </p:audio>
                                  </p:subTnLst>
                                </p:cTn>
                              </p:par>
                            </p:childTnLst>
                          </p:cTn>
                        </p:par>
                      </p:childTnLst>
                    </p:cTn>
                  </p:par>
                </p:childTnLst>
              </p:cTn>
              <p:nextCondLst>
                <p:cond evt="onClick" delay="0">
                  <p:tgtEl>
                    <p:spTgt spid="116"/>
                  </p:tgtEl>
                </p:cond>
              </p:nextCondLst>
            </p:seq>
          </p:childTnLst>
        </p:cTn>
      </p:par>
    </p:tnLst>
    <p:bldLst>
      <p:bldP spid="101" grpId="0"/>
      <p:bldP spid="102" grpId="0"/>
      <p:bldP spid="103" grpId="0"/>
      <p:bldP spid="104" grpId="0"/>
      <p:bldP spid="105" grpId="0"/>
      <p:bldP spid="107" grpId="0"/>
      <p:bldP spid="108" grpId="0"/>
      <p:bldP spid="109" grpId="0"/>
      <p:bldP spid="110" grpId="0"/>
      <p:bldP spid="111" grpId="0"/>
      <p:bldP spid="112" grpId="0"/>
      <p:bldP spid="113" grpId="0"/>
      <p:bldP spid="115" grpId="0"/>
      <p:bldP spid="117" grpId="0"/>
      <p:bldP spid="118" grpId="0"/>
      <p:bldP spid="119" grpId="0"/>
      <p:bldP spid="120" grpId="0"/>
      <p:bldP spid="121" grpId="0"/>
      <p:bldP spid="122" grpId="0"/>
      <p:bldP spid="124" grpId="0"/>
      <p:bldP spid="125" grpId="0"/>
      <p:bldP spid="126" grpId="0"/>
      <p:bldP spid="127" grpId="0"/>
      <p:bldP spid="128" grpId="0"/>
      <p:bldP spid="129" grpId="0"/>
      <p:bldP spid="130" grpId="0"/>
      <p:bldP spid="131" grpId="0"/>
      <p:bldP spid="132" grpId="0"/>
      <p:bldP spid="133" grpId="0"/>
      <p:bldP spid="135" grpId="0" animBg="1"/>
      <p:bldP spid="174" grpId="0"/>
      <p:bldP spid="175" grpId="0"/>
      <p:bldP spid="176" grpId="0"/>
      <p:bldP spid="177" grpId="0"/>
      <p:bldP spid="179" grpId="0"/>
    </p:bldLst>
  </p:timing>
</p:sld>
</file>

<file path=ppt/theme/theme1.xml><?xml version="1.0" encoding="utf-8"?>
<a:theme xmlns:a="http://schemas.openxmlformats.org/drawingml/2006/main" name="ромашки">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ромашки</Template>
  <TotalTime>289</TotalTime>
  <Words>899</Words>
  <Application>Microsoft Office PowerPoint</Application>
  <PresentationFormat>Экран (4:3)</PresentationFormat>
  <Paragraphs>685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ромашки</vt:lpstr>
      <vt:lpstr>Интерактивный кроссворд</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Список используемых источников</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Таня</dc:creator>
  <cp:lastModifiedBy>Таня</cp:lastModifiedBy>
  <cp:revision>38</cp:revision>
  <dcterms:created xsi:type="dcterms:W3CDTF">2015-01-07T17:02:25Z</dcterms:created>
  <dcterms:modified xsi:type="dcterms:W3CDTF">2016-01-02T15:05:19Z</dcterms:modified>
</cp:coreProperties>
</file>