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A7C30-172F-4555-9237-0BEA33104C8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B0E89-72A8-4EC4-8D15-4DE95EE09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0E89-72A8-4EC4-8D15-4DE95EE09B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828800"/>
          </a:xfrm>
        </p:spPr>
        <p:txBody>
          <a:bodyPr/>
          <a:lstStyle/>
          <a:p>
            <a:pPr algn="ctr"/>
            <a:r>
              <a:rPr lang="ru-RU" sz="5400" b="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Озеро </a:t>
            </a:r>
            <a:r>
              <a:rPr lang="ru-RU" sz="5400" b="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Увильды</a:t>
            </a:r>
            <a:endParaRPr lang="ru-RU" b="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Выполнила: Самойлова </a:t>
            </a:r>
            <a:r>
              <a:rPr lang="ru-RU" dirty="0" smtClean="0"/>
              <a:t>Светлана Викторовна</a:t>
            </a:r>
            <a:endParaRPr lang="ru-RU" dirty="0" smtClean="0"/>
          </a:p>
          <a:p>
            <a:r>
              <a:rPr lang="ru-RU" dirty="0" smtClean="0"/>
              <a:t>Учитель начальных классов.</a:t>
            </a:r>
            <a:endParaRPr lang="ru-RU" dirty="0" smtClean="0"/>
          </a:p>
          <a:p>
            <a:r>
              <a:rPr lang="ru-RU" dirty="0" smtClean="0"/>
              <a:t>МКОУ </a:t>
            </a:r>
            <a:r>
              <a:rPr lang="ru-RU" dirty="0" smtClean="0"/>
              <a:t>Андреевская </a:t>
            </a:r>
            <a:r>
              <a:rPr lang="ru-RU" dirty="0" smtClean="0"/>
              <a:t>СОШ</a:t>
            </a:r>
          </a:p>
          <a:p>
            <a:r>
              <a:rPr lang="ru-RU" dirty="0" smtClean="0"/>
              <a:t>Материал  для НРЭО</a:t>
            </a:r>
          </a:p>
          <a:p>
            <a:r>
              <a:rPr lang="ru-RU" dirty="0" smtClean="0"/>
              <a:t>2015 год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2676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1642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692696"/>
            <a:ext cx="7992888" cy="53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42746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31640" y="1556792"/>
            <a:ext cx="697970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6408712" cy="480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1143000"/>
          </a:xfrm>
        </p:spPr>
        <p:txBody>
          <a:bodyPr/>
          <a:lstStyle/>
          <a:p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</a:rPr>
              <a:t>Озеро </a:t>
            </a:r>
            <a:r>
              <a:rPr lang="ru-RU" sz="5400" i="1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</a:rPr>
              <a:t> зимой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91" t="15942" r="25000" b="1449"/>
          <a:stretch>
            <a:fillRect/>
          </a:stretch>
        </p:blipFill>
        <p:spPr bwMode="auto">
          <a:xfrm>
            <a:off x="2195736" y="1484784"/>
            <a:ext cx="4608512" cy="49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5616" y="1213557"/>
            <a:ext cx="7344816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6552728" cy="39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3377"/>
          <a:stretch>
            <a:fillRect/>
          </a:stretch>
        </p:blipFill>
        <p:spPr bwMode="auto">
          <a:xfrm>
            <a:off x="1402760" y="1554887"/>
            <a:ext cx="6985664" cy="45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74" t="5040" r="3599" b="9281"/>
          <a:stretch>
            <a:fillRect/>
          </a:stretch>
        </p:blipFill>
        <p:spPr bwMode="auto">
          <a:xfrm>
            <a:off x="1115616" y="1268760"/>
            <a:ext cx="4896544" cy="46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b="14321"/>
          <a:stretch>
            <a:fillRect/>
          </a:stretch>
        </p:blipFill>
        <p:spPr bwMode="auto">
          <a:xfrm>
            <a:off x="1547664" y="1419587"/>
            <a:ext cx="6264696" cy="40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196752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673224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Увильды</a:t>
            </a:r>
            <a:r>
              <a:rPr lang="ru-RU" dirty="0" smtClean="0"/>
              <a:t>. Карта.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005710" cy="472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6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268760"/>
            <a:ext cx="7128792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6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1268760"/>
            <a:ext cx="5111625" cy="50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bg2">
                    <a:lumMod val="50000"/>
                  </a:schemeClr>
                </a:solidFill>
              </a:rPr>
              <a:t>Закат на озере </a:t>
            </a:r>
            <a:r>
              <a:rPr lang="ru-RU" sz="6000" i="1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endParaRPr lang="ru-RU" sz="6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628800"/>
            <a:ext cx="8419329" cy="42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</a:rPr>
              <a:t>Озеро </a:t>
            </a:r>
            <a:r>
              <a:rPr lang="ru-RU" sz="5400" i="1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674"/>
          <a:stretch>
            <a:fillRect/>
          </a:stretch>
        </p:blipFill>
        <p:spPr bwMode="auto">
          <a:xfrm>
            <a:off x="2339752" y="1268760"/>
            <a:ext cx="3744416" cy="529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</a:rPr>
              <a:t>Озеро </a:t>
            </a:r>
            <a:r>
              <a:rPr lang="ru-RU" sz="4800" i="1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</a:rPr>
              <a:t> Одно из самых замечательных по красоте озер</a:t>
            </a:r>
            <a:endParaRPr lang="ru-RU" sz="4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7704" y="2420888"/>
            <a:ext cx="5472608" cy="40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700808"/>
            <a:ext cx="7245200" cy="491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324528" y="3861048"/>
            <a:ext cx="2053463" cy="25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</a:rPr>
              <a:t>Озеро </a:t>
            </a:r>
            <a:r>
              <a:rPr lang="ru-RU" sz="4400" i="1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</a:rPr>
              <a:t> -самое большое естественное озеро Челябинской области</a:t>
            </a:r>
            <a:endParaRPr lang="ru-RU"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3688" y="2492896"/>
            <a:ext cx="5344988" cy="400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Озеро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Увильды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Челябинская область богата своей природой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1844824"/>
            <a:ext cx="6966693" cy="46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77</Words>
  <Application>Microsoft Office PowerPoint</Application>
  <PresentationFormat>Экран (4:3)</PresentationFormat>
  <Paragraphs>31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Озеро Увильды</vt:lpstr>
      <vt:lpstr>Слайд 2</vt:lpstr>
      <vt:lpstr>Слайд 3</vt:lpstr>
      <vt:lpstr>Закат на озере Увильды</vt:lpstr>
      <vt:lpstr>Озеро Увильды</vt:lpstr>
      <vt:lpstr>Озеро Увильды Одно из самых замечательных по красоте озер</vt:lpstr>
      <vt:lpstr>Слайд 7</vt:lpstr>
      <vt:lpstr>Озеро Увильды -самое большое естественное озеро Челябинской области</vt:lpstr>
      <vt:lpstr>Озеро Увильды. Челябинская область богата своей природой</vt:lpstr>
      <vt:lpstr>Слайд 10</vt:lpstr>
      <vt:lpstr>Слайд 11</vt:lpstr>
      <vt:lpstr>Слайд 12</vt:lpstr>
      <vt:lpstr>Озеро Увильды зимой</vt:lpstr>
      <vt:lpstr>Слайд 14</vt:lpstr>
      <vt:lpstr>Слайд 15</vt:lpstr>
      <vt:lpstr>Слайд 16</vt:lpstr>
      <vt:lpstr>Слайд 17</vt:lpstr>
      <vt:lpstr>Озеро Увильды. Карта.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0000</dc:creator>
  <cp:lastModifiedBy>0000</cp:lastModifiedBy>
  <cp:revision>9</cp:revision>
  <dcterms:created xsi:type="dcterms:W3CDTF">2013-04-11T11:03:33Z</dcterms:created>
  <dcterms:modified xsi:type="dcterms:W3CDTF">2015-12-07T18:21:44Z</dcterms:modified>
</cp:coreProperties>
</file>