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3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0000049471_154106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66" y="0"/>
            <a:ext cx="916976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43565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esktop\качурка-сизая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06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esktop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319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User\Desktop\5013d2ee9d21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16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ser\Desktop\Как-рисовать-орла-карандашом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308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User\Desktop\Африканский гриф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6304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User\Desktop\38-350x2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706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pavl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31419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Фазан-обыкновенны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615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heel spokes="1"/>
      </p:transition>
    </mc:Choice>
    <mc:Fallback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User\Desktop\img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32658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Gallinago-delicata-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868366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image_562301122044038482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284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3d99a4af3353ac6bbb39b4b92f894113b2792f170220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834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Фрегат-великолепны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133"/>
            <a:ext cx="9144000" cy="6874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723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esktop\snow-petrel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919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2015-11-26T06:54:15Z</dcterms:created>
  <dcterms:modified xsi:type="dcterms:W3CDTF">2015-11-26T07:40:38Z</dcterms:modified>
</cp:coreProperties>
</file>