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6858000" cy="9144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82" d="100"/>
          <a:sy n="82" d="100"/>
        </p:scale>
        <p:origin x="-3228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16429702566987617"/>
          <c:y val="0.21278346258293937"/>
          <c:w val="0.56134817103874335"/>
          <c:h val="0.29610903860690374"/>
        </c:manualLayout>
      </c:layout>
      <c:pie3DChart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Положительно</c:v>
                </c:pt>
                <c:pt idx="1">
                  <c:v>Отрицательно</c:v>
                </c:pt>
                <c:pt idx="2">
                  <c:v>Затруднились ответить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Положительно</c:v>
                </c:pt>
                <c:pt idx="1">
                  <c:v>Отрицательно</c:v>
                </c:pt>
                <c:pt idx="2">
                  <c:v>Затруднились ответить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0.39000000000000035</c:v>
                </c:pt>
                <c:pt idx="1">
                  <c:v>0.45</c:v>
                </c:pt>
                <c:pt idx="2">
                  <c:v>0.16</c:v>
                </c:pt>
              </c:numCache>
            </c:numRef>
          </c:val>
        </c:ser>
      </c:pie3DChart>
    </c:plotArea>
    <c:legend>
      <c:legendPos val="b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2.4806058933554104E-2"/>
          <c:y val="0"/>
          <c:w val="0.68756024204804966"/>
          <c:h val="0.964304003010843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Да, имеется</c:v>
                </c:pt>
                <c:pt idx="1">
                  <c:v>Нет, не имеется</c:v>
                </c:pt>
                <c:pt idx="2">
                  <c:v>Затруднились ответить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</c:v>
                </c:pt>
                <c:pt idx="1">
                  <c:v>0.15000000000000013</c:v>
                </c:pt>
                <c:pt idx="2">
                  <c:v>0.05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8.6326300580497492E-2"/>
          <c:y val="0.5933148907677509"/>
          <c:w val="0.51940052608707821"/>
          <c:h val="0.3024251215506223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16361-01B1-4D11-90F0-750819A3364F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FB009-FC95-4B8E-91E1-B7663BB21F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871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36462-3F00-4816-9A57-5BD4AF961EB8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0" y="746125"/>
            <a:ext cx="27940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D59B2-2D13-40C8-A9D6-0B8819242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3608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32000" y="746125"/>
            <a:ext cx="2794000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D59B2-2D13-40C8-A9D6-0B8819242BB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7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B57E-8291-4851-98F2-89951F90056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BD5-7FBD-4C1C-A7B3-36A9A0FB4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B57E-8291-4851-98F2-89951F90056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BD5-7FBD-4C1C-A7B3-36A9A0FB4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81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B57E-8291-4851-98F2-89951F90056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BD5-7FBD-4C1C-A7B3-36A9A0FB4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B57E-8291-4851-98F2-89951F90056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BD5-7FBD-4C1C-A7B3-36A9A0FB4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B57E-8291-4851-98F2-89951F90056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BD5-7FBD-4C1C-A7B3-36A9A0FB4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B57E-8291-4851-98F2-89951F90056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BD5-7FBD-4C1C-A7B3-36A9A0FB4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6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6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B57E-8291-4851-98F2-89951F90056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BD5-7FBD-4C1C-A7B3-36A9A0FB4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B57E-8291-4851-98F2-89951F90056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BD5-7FBD-4C1C-A7B3-36A9A0FB4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B57E-8291-4851-98F2-89951F90056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BD5-7FBD-4C1C-A7B3-36A9A0FB4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7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94" y="364072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7" y="1913472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B57E-8291-4851-98F2-89951F90056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BD5-7FBD-4C1C-A7B3-36A9A0FB4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B57E-8291-4851-98F2-89951F90056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EBD5-7FBD-4C1C-A7B3-36A9A0FB4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7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4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0B57E-8291-4851-98F2-89951F90056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4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4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5EBD5-7FBD-4C1C-A7B3-36A9A0FB4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8277783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800" dirty="0" smtClean="0"/>
              <a:t>Презентация в формате </a:t>
            </a:r>
            <a:r>
              <a:rPr lang="en-US" sz="2800" dirty="0" smtClean="0"/>
              <a:t>Power Point </a:t>
            </a:r>
            <a:r>
              <a:rPr lang="ru-RU" sz="2800" dirty="0" smtClean="0"/>
              <a:t> на тему: «Влияние компьютерных игр на здоровье детей».</a:t>
            </a:r>
            <a:br>
              <a:rPr lang="ru-RU" sz="2800" dirty="0" smtClean="0"/>
            </a:br>
            <a:r>
              <a:rPr lang="ru-RU" sz="2800" dirty="0" smtClean="0"/>
              <a:t>Автор: </a:t>
            </a:r>
            <a:r>
              <a:rPr lang="ru-RU" sz="2800" dirty="0" err="1" smtClean="0"/>
              <a:t>Салапонова</a:t>
            </a:r>
            <a:r>
              <a:rPr lang="ru-RU" sz="2800" dirty="0" smtClean="0"/>
              <a:t> Е.О.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2290" name="Picture 2" descr="http://tourism-london.ru/uploads/posts/2012-01/1327921250_34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74" y="5357818"/>
            <a:ext cx="3810000" cy="2857500"/>
          </a:xfrm>
          <a:prstGeom prst="rect">
            <a:avLst/>
          </a:prstGeom>
          <a:noFill/>
        </p:spPr>
      </p:pic>
      <p:pic>
        <p:nvPicPr>
          <p:cNvPr id="12292" name="Picture 4" descr="http://f1.mylove.ru/N_2Po82b8yC0Tp7Z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802" y="571472"/>
            <a:ext cx="3029685" cy="2545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342900" y="1000100"/>
            <a:ext cx="6229372" cy="14287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37"/>
              </a:avLst>
            </a:prstTxWarp>
            <a:normAutofit/>
          </a:bodyPr>
          <a:lstStyle/>
          <a:p>
            <a:pPr algn="ctr"/>
            <a:r>
              <a:rPr lang="ru-RU" sz="3600" b="1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СПАСИБО ЗА ВНИМАНИЕ</a:t>
            </a:r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00250" y="3955256"/>
            <a:ext cx="28575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Влияние компьютерных игр на здоровье детей.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People_Children_Little_gamer___Children_012777_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42" y="3214678"/>
            <a:ext cx="5943620" cy="4457715"/>
          </a:xfrm>
        </p:spPr>
      </p:pic>
      <p:sp>
        <p:nvSpPr>
          <p:cNvPr id="5" name="Прямоугольник 4"/>
          <p:cNvSpPr/>
          <p:nvPr/>
        </p:nvSpPr>
        <p:spPr>
          <a:xfrm>
            <a:off x="428604" y="2071671"/>
            <a:ext cx="5929354" cy="1231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tabLst>
                <a:tab pos="3086100" algn="l"/>
              </a:tabLst>
              <a:defRPr/>
            </a:pPr>
            <a:r>
              <a:rPr lang="ru-RU" b="1" dirty="0" smtClean="0"/>
              <a:t>Компьютер может стать помощником в интеллектуальном развитии ребенка, освоении им профессии, а может разрушить здоровье и привести к социальной </a:t>
            </a:r>
            <a:r>
              <a:rPr lang="ru-RU" b="1" dirty="0" err="1" smtClean="0"/>
              <a:t>дезадаптации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53" y="1857357"/>
            <a:ext cx="5786478" cy="5834611"/>
          </a:xfrm>
        </p:spPr>
        <p:txBody>
          <a:bodyPr>
            <a:normAutofit fontScale="90000"/>
          </a:bodyPr>
          <a:lstStyle/>
          <a:p>
            <a:pPr marL="609600" indent="-609600"/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dirty="0" smtClean="0"/>
              <a:t>     У детей, чрезмерно увлекающихся видеоиграми, быстро возникает устойчивая привычка и зависимость от них. И поэтому тема является актуальной для настоящего времени.</a:t>
            </a:r>
            <a:br>
              <a:rPr lang="ru-RU" sz="2000" dirty="0" smtClean="0"/>
            </a:br>
            <a:r>
              <a:rPr lang="ru-RU" sz="2000" dirty="0" smtClean="0"/>
              <a:t>Целью исследования является изучение влияния компьютерных игр на здоровье учащихся. </a:t>
            </a:r>
            <a:br>
              <a:rPr lang="ru-RU" sz="2000" dirty="0" smtClean="0"/>
            </a:br>
            <a:r>
              <a:rPr lang="ru-RU" sz="2000" dirty="0" smtClean="0"/>
              <a:t>А задачами проекта являются: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-</a:t>
            </a:r>
            <a:r>
              <a:rPr lang="ru-RU" sz="2000" dirty="0" smtClean="0"/>
              <a:t>Результат социологического опроса среди</a:t>
            </a:r>
            <a:r>
              <a:rPr lang="en-US" sz="2000" dirty="0" smtClean="0"/>
              <a:t> </a:t>
            </a:r>
            <a:r>
              <a:rPr lang="ru-RU" sz="2000" dirty="0" smtClean="0"/>
              <a:t>родителей.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-Плюсы </a:t>
            </a:r>
            <a:r>
              <a:rPr lang="ru-RU" sz="2000" dirty="0"/>
              <a:t>компьютерных </a:t>
            </a:r>
            <a:r>
              <a:rPr lang="ru-RU" sz="2000" dirty="0" smtClean="0"/>
              <a:t>игр.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-Минусы </a:t>
            </a:r>
            <a:r>
              <a:rPr lang="ru-RU" sz="2000" dirty="0"/>
              <a:t>компьютерных </a:t>
            </a:r>
            <a:r>
              <a:rPr lang="ru-RU" sz="2000" dirty="0" smtClean="0"/>
              <a:t>игр.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 </a:t>
            </a:r>
            <a:r>
              <a:rPr lang="ru-RU" sz="2000" dirty="0"/>
              <a:t>Рекомендации для </a:t>
            </a:r>
            <a:r>
              <a:rPr lang="ru-RU" sz="2000" dirty="0" smtClean="0"/>
              <a:t>учащихся.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-Санитарно-гигиенические </a:t>
            </a:r>
            <a:r>
              <a:rPr lang="ru-RU" sz="2000" dirty="0"/>
              <a:t>правила при работе с </a:t>
            </a:r>
            <a:r>
              <a:rPr lang="ru-RU" sz="2000" dirty="0" smtClean="0"/>
              <a:t>ПК.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-Выводы.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1000" dirty="0"/>
              <a:t/>
            </a:r>
            <a:br>
              <a:rPr lang="ru-RU" sz="1000" dirty="0"/>
            </a:br>
            <a:endParaRPr lang="ru-RU" sz="1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80" y="500035"/>
            <a:ext cx="5829300" cy="1000132"/>
          </a:xfrm>
          <a:ln w="38100"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Тема, цели и задачи проекта.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Рисунок 3" descr="1355826967_Pl_wekt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85" y="7686944"/>
            <a:ext cx="1791739" cy="126657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Результат социологического опроса родителей воспитанников старшей группы.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Имеется у Вас дома ПК?</a:t>
            </a: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357167" y="3000364"/>
          <a:ext cx="3014662" cy="5643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Как, по Вашему мнению, компьютерные игры влияют на Вашего ребенка?</a:t>
            </a:r>
            <a:endParaRPr lang="ru-RU" sz="1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3484564" y="2900364"/>
          <a:ext cx="3016271" cy="3957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285729" y="1643043"/>
          <a:ext cx="3286148" cy="6858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2853" y="8715405"/>
            <a:ext cx="4181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ГБДОУ №64 Приморского р-на СПб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Плюсы компьютерных игр.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571606"/>
            <a:ext cx="6172200" cy="6000791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2800" b="1" dirty="0" smtClean="0"/>
              <a:t>- Работа с компьютером развивает внимание, логическое и абстрактное мышление. 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dirty="0" smtClean="0"/>
              <a:t>- Компьютерные игры детям помогут научиться принимать самостоятельные решения, а также быстро переключаться с одного действия на другое. 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dirty="0" smtClean="0"/>
              <a:t>- Хорошо влияет компьютер и на творческие способности детей. 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dirty="0" smtClean="0"/>
              <a:t>- Развивающие компьютерные игры для детей – это отличный способ самообразования.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dirty="0" smtClean="0"/>
              <a:t>-  Умение пользоваться Интернетом, может стать хорошей школой общения и навыков по поиску и отбору информации.</a:t>
            </a:r>
          </a:p>
          <a:p>
            <a:endParaRPr lang="ru-RU" dirty="0"/>
          </a:p>
        </p:txBody>
      </p:sp>
      <p:pic>
        <p:nvPicPr>
          <p:cNvPr id="4" name="Рисунок 3" descr="p_30896_1_gallery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62" y="6715140"/>
            <a:ext cx="3500438" cy="20002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605" y="878684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 smtClean="0"/>
          </a:p>
          <a:p>
            <a:endParaRPr lang="ru-RU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Минусы компьютерных игр.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2800" b="1" dirty="0" smtClean="0"/>
              <a:t>Основными факторами вредоносного влияния компьютерных игр на организм человека являются: </a:t>
            </a:r>
          </a:p>
          <a:p>
            <a:pPr>
              <a:lnSpc>
                <a:spcPct val="80000"/>
              </a:lnSpc>
              <a:buNone/>
            </a:pPr>
            <a:endParaRPr lang="ru-RU" sz="2800" b="1" dirty="0" smtClean="0"/>
          </a:p>
          <a:p>
            <a:pPr>
              <a:lnSpc>
                <a:spcPct val="80000"/>
              </a:lnSpc>
              <a:buNone/>
            </a:pPr>
            <a:r>
              <a:rPr lang="ru-RU" sz="2800" b="1" dirty="0" smtClean="0"/>
              <a:t>- Нагрузка на зрение. 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dirty="0" smtClean="0"/>
              <a:t>- Нарушение осанки, искривление позвоночника. 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dirty="0" smtClean="0"/>
              <a:t>-  Излучение. 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dirty="0" smtClean="0"/>
              <a:t>- Воздействие на психику. </a:t>
            </a:r>
          </a:p>
          <a:p>
            <a:pPr>
              <a:lnSpc>
                <a:spcPct val="80000"/>
              </a:lnSpc>
              <a:buNone/>
            </a:pPr>
            <a:endParaRPr lang="ru-RU" sz="2800" b="1" dirty="0" smtClean="0"/>
          </a:p>
          <a:p>
            <a:pPr algn="just">
              <a:lnSpc>
                <a:spcPct val="80000"/>
              </a:lnSpc>
              <a:buNone/>
            </a:pPr>
            <a:r>
              <a:rPr lang="ru-RU" sz="2800" b="1" dirty="0" smtClean="0"/>
              <a:t>Учитывая эти факторы, можно помочь организовать ребенку наиболее</a:t>
            </a:r>
            <a:r>
              <a:rPr lang="en-US" sz="2800" b="1" dirty="0" smtClean="0"/>
              <a:t> </a:t>
            </a:r>
            <a:r>
              <a:rPr lang="ru-RU" sz="2800" b="1" dirty="0" smtClean="0"/>
              <a:t>безопасную среду при взаимодействии с</a:t>
            </a:r>
            <a:r>
              <a:rPr lang="en-US" sz="2800" b="1" dirty="0" smtClean="0"/>
              <a:t> </a:t>
            </a:r>
            <a:r>
              <a:rPr lang="ru-RU" sz="2800" b="1" dirty="0" smtClean="0"/>
              <a:t>компьютером</a:t>
            </a:r>
            <a:r>
              <a:rPr lang="en-US" sz="2800" b="1" dirty="0" smtClean="0"/>
              <a:t>.</a:t>
            </a:r>
            <a:endParaRPr lang="ru-RU" sz="2800" b="1" dirty="0" smtClean="0"/>
          </a:p>
          <a:p>
            <a:endParaRPr lang="ru-RU" dirty="0"/>
          </a:p>
        </p:txBody>
      </p:sp>
      <p:pic>
        <p:nvPicPr>
          <p:cNvPr id="5" name="Рисунок 4" descr="23d28bb6-cdd2-40a8-9ab4-f577c1fc3bc8.jpg.thumbna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77" y="7286645"/>
            <a:ext cx="2984179" cy="15716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91966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Рекомендации для детей.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500299"/>
            <a:ext cx="6172200" cy="6143668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ru-RU" sz="1800" b="1" dirty="0" smtClean="0"/>
              <a:t>В качестве</a:t>
            </a:r>
            <a:r>
              <a:rPr lang="en-US" sz="1800" b="1" dirty="0" smtClean="0"/>
              <a:t> </a:t>
            </a:r>
            <a:r>
              <a:rPr lang="ru-RU" sz="1800" b="1" dirty="0" smtClean="0"/>
              <a:t>советов, для сохранения здоровья при работе с ПК, можно предложить:</a:t>
            </a:r>
          </a:p>
          <a:p>
            <a:pPr marL="609600" indent="-609600">
              <a:lnSpc>
                <a:spcPct val="80000"/>
              </a:lnSpc>
              <a:buNone/>
            </a:pPr>
            <a:endParaRPr lang="ru-RU" sz="1800" b="1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ru-RU" sz="1800" b="1" dirty="0" smtClean="0"/>
              <a:t>-  Продолжительность игры должна соответствовать возрасту ребенка: Малышам до 6 лет лучше не сидеть за компьютером более 20 минут - и то, желательно, не каждый день. Детям в возрасте 7-8 лет это время можно продлить до 30-40 минут в день. А с 9-11 лет - не более 1-1.30 часа.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sz="1800" b="1" dirty="0" smtClean="0"/>
              <a:t>-  Ребенок должен покидать компьютер с чувством завершенного дела.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sz="1800" b="1" dirty="0" smtClean="0"/>
              <a:t>-  Управление игрой должно соответствовать возрасту, самое опасное – судорожные напряжения мышц рук (особенно пальцев), лица, спины.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sz="1800" b="1" dirty="0" smtClean="0"/>
              <a:t>-  Если ребенок злоупотребляет компьютерными играми, меры надо принять, но не надо бороться ни с играми, ни с ребенком.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sz="1800" b="1" dirty="0" smtClean="0"/>
              <a:t>-  Переводите общение с компьютером на общение с людьми.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sz="1800" b="1" dirty="0" smtClean="0"/>
              <a:t>-  Соблюдайте санитарно – гигиенические правила при работе с компьютером.</a:t>
            </a:r>
          </a:p>
          <a:p>
            <a:endParaRPr lang="ru-RU" sz="1800" dirty="0"/>
          </a:p>
        </p:txBody>
      </p:sp>
      <p:pic>
        <p:nvPicPr>
          <p:cNvPr id="4" name="Рисунок 3" descr="2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81" y="1071539"/>
            <a:ext cx="2133604" cy="12832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9" y="8715406"/>
            <a:ext cx="3181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ГБДОУ №64 Приморского р-на СПб</a:t>
            </a:r>
            <a:endParaRPr lang="ru-RU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Санитарно-Гигиенические правила при работе с ПК.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3000365"/>
            <a:ext cx="6172200" cy="614363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1600" b="1" dirty="0" smtClean="0"/>
              <a:t>Чтобы компьютер приносил только пользу, необходимо правильно обустроить рабочее место ребёнка.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/>
              <a:t>- Во-первых, оно должно быть хорошо освещено.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/>
              <a:t>- Стол, за которым сидит ребёнок, должен подходить ему по росту. 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/>
              <a:t>- Ноги ребёнка не должны «болтаться» или быть поджатыми под себя, потому лучше подставить под ноги подставку и следить за тем, чтобы ребёнок ровно держал спину и не задирал голову. 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/>
              <a:t>-  Монитор лучше расположить так, чтобы взгляд на него падал немного сверху вниз, а находился он прямо перед глазами (чтобы ребенку не приходилось поворачиваться к нему). Экран лучше всего расположить на расстоянии не менее 70–</a:t>
            </a:r>
            <a:r>
              <a:rPr lang="ru-RU" sz="1600" b="1" dirty="0" err="1" smtClean="0"/>
              <a:t>ти</a:t>
            </a:r>
            <a:r>
              <a:rPr lang="ru-RU" sz="1600" b="1" dirty="0" smtClean="0"/>
              <a:t> сантиметров от глаз ребенка. 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/>
              <a:t>-  Врачи советуют ежедневно проводить в комнате с компьютером влажную уборку и проветривание, а ещё неплохо держать в комнате аквариум. 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/>
              <a:t>-  Научите ребенка каждый раз, закончив работу на компьютере, умываться холодной водой и мыть руки.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/>
              <a:t>-   Регулярно прерывать общение с компьютером, вставать, потягиваться, 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/>
              <a:t>    делать мини-зарядку.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/>
              <a:t>-  Необходимо, чтобы ребенок каждые 15-20 минут делал перерывы ,давал глазам отдохнуть. </a:t>
            </a:r>
          </a:p>
          <a:p>
            <a:endParaRPr lang="ru-RU" sz="1600" dirty="0"/>
          </a:p>
        </p:txBody>
      </p:sp>
      <p:pic>
        <p:nvPicPr>
          <p:cNvPr id="4" name="Рисунок 3" descr="warn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85" y="1714481"/>
            <a:ext cx="1905013" cy="121444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1428728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Выводы: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8" y="1428728"/>
            <a:ext cx="6172200" cy="6357982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80000"/>
              </a:lnSpc>
              <a:buNone/>
            </a:pPr>
            <a:r>
              <a:rPr lang="ru-RU" b="1" dirty="0" smtClean="0"/>
              <a:t>- </a:t>
            </a:r>
            <a:r>
              <a:rPr lang="ru-RU" sz="3300" b="1" dirty="0" smtClean="0"/>
              <a:t>Не опасайтесь отрицательного влияния компьютера на ребёнка. При разумном подходе никакого вреда компьютер не принесёт, а вот польза будет прямо-таки неоценимой. Имея собственный компьютер, ребёнок потихоньку научится что-то переустанавливать, понимать, что происходит с техникой, сможет завести свои творческие проекты. Такие умения очень пригодятся ему в будущем, а может, станут профессией. Собственный компьютер - это, можно сказать, личное пространство ребёнка, и оно необходимо каждой формирующейся личности. Так что, не надо бояться ставить компьютер в детской. Технический прогресс остановить невозможно, а с самыми последними его достижениями дети встречаются первыми. И чтобы умная машина была другом, а не врагом нашим детям, нам, взрослым, тоже необходимо повышать свой уровень знаний. Хотя бы для того, чтобы мы могли понимать то, чем увлечены наши дети, разделять с ними их успехи, да и просто больше общаться со своими детьми.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ru-RU" sz="3300" b="1" dirty="0" smtClean="0"/>
              <a:t>Компьютер - не живое существо. Он не вызывает проблемы сам по себе. Он только ярче проявляет способности и недостатки человека, проблемы воспитания и окружения. Станет компьютер другом</a:t>
            </a:r>
            <a:r>
              <a:rPr lang="en-US" sz="3300" b="1" dirty="0" smtClean="0"/>
              <a:t> </a:t>
            </a:r>
            <a:r>
              <a:rPr lang="ru-RU" sz="3300" b="1" dirty="0" smtClean="0"/>
              <a:t>или врагом - зависит только от нас.</a:t>
            </a:r>
          </a:p>
          <a:p>
            <a:pPr algn="just">
              <a:lnSpc>
                <a:spcPct val="80000"/>
              </a:lnSpc>
              <a:buFontTx/>
              <a:buChar char="-"/>
            </a:pPr>
            <a:endParaRPr lang="ru-RU" sz="3300" b="1" dirty="0" smtClean="0"/>
          </a:p>
          <a:p>
            <a:pPr>
              <a:lnSpc>
                <a:spcPct val="80000"/>
              </a:lnSpc>
              <a:buNone/>
            </a:pPr>
            <a:r>
              <a:rPr lang="ru-RU" sz="3300" b="1" i="1" dirty="0" smtClean="0">
                <a:solidFill>
                  <a:schemeClr val="accent3">
                    <a:lumMod val="75000"/>
                  </a:schemeClr>
                </a:solidFill>
              </a:rPr>
              <a:t>Моё мнение-компьютер безусловно нужен.</a:t>
            </a:r>
            <a:endParaRPr lang="en-US" sz="33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3300" b="1" i="1" dirty="0" smtClean="0">
                <a:solidFill>
                  <a:schemeClr val="accent3">
                    <a:lumMod val="75000"/>
                  </a:schemeClr>
                </a:solidFill>
              </a:rPr>
              <a:t>       Главное ,как и во всём в жизни - умеренность</a:t>
            </a:r>
            <a:r>
              <a:rPr lang="ru-RU" sz="33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endParaRPr lang="ru-RU" sz="3300" dirty="0"/>
          </a:p>
        </p:txBody>
      </p:sp>
      <p:sp>
        <p:nvSpPr>
          <p:cNvPr id="4" name="TextBox 3"/>
          <p:cNvSpPr txBox="1"/>
          <p:nvPr/>
        </p:nvSpPr>
        <p:spPr>
          <a:xfrm>
            <a:off x="214290" y="8715406"/>
            <a:ext cx="3181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ГБДОУ №64 Приморского р-на СПб</a:t>
            </a:r>
            <a:endParaRPr lang="ru-RU" sz="1200" dirty="0"/>
          </a:p>
        </p:txBody>
      </p:sp>
      <p:pic>
        <p:nvPicPr>
          <p:cNvPr id="5" name="Рисунок 4" descr="1313288997_a017642546df27bd06dbe877c5242dd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34" y="6679154"/>
            <a:ext cx="3668454" cy="18219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792</Words>
  <Application>Microsoft Office PowerPoint</Application>
  <PresentationFormat>Экран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в формате Power Point  на тему: «Влияние компьютерных игр на здоровье детей». Автор: Салапонова Е.О. </vt:lpstr>
      <vt:lpstr>Влияние компьютерных игр на здоровье детей.</vt:lpstr>
      <vt:lpstr>      У детей, чрезмерно увлекающихся видеоиграми, быстро возникает устойчивая привычка и зависимость от них. И поэтому тема является актуальной для настоящего времени. Целью исследования является изучение влияния компьютерных игр на здоровье учащихся.  А задачами проекта являются:  -Результат социологического опроса среди родителей.  -Плюсы компьютерных игр.  -Минусы компьютерных игр.  - Рекомендации для учащихся.  -Санитарно-гигиенические правила при работе с ПК.  -Выводы.  </vt:lpstr>
      <vt:lpstr>Результат социологического опроса родителей воспитанников старшей группы.</vt:lpstr>
      <vt:lpstr>Плюсы компьютерных игр.</vt:lpstr>
      <vt:lpstr>Минусы компьютерных игр.</vt:lpstr>
      <vt:lpstr>Рекомендации для детей.</vt:lpstr>
      <vt:lpstr>Санитарно-Гигиенические правила при работе с ПК.</vt:lpstr>
      <vt:lpstr>Выводы:</vt:lpstr>
      <vt:lpstr>СПАСИБО ЗА ВНИМАНИЕ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ГБДОУ д/с № 64 Приморского района.</dc:title>
  <dc:creator>IRONMANN (AKA SHAMAN)</dc:creator>
  <cp:lastModifiedBy>Ruslan</cp:lastModifiedBy>
  <cp:revision>14</cp:revision>
  <cp:lastPrinted>2014-12-15T08:27:51Z</cp:lastPrinted>
  <dcterms:created xsi:type="dcterms:W3CDTF">2014-04-10T12:41:43Z</dcterms:created>
  <dcterms:modified xsi:type="dcterms:W3CDTF">2016-01-09T22:00:15Z</dcterms:modified>
</cp:coreProperties>
</file>