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71" autoAdjust="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74CC460-8F74-413D-BB39-E86A80A2ADA7}" type="datetimeFigureOut">
              <a:rPr lang="ru-RU" smtClean="0"/>
              <a:t>01.03.2015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53F6B78-D97E-4E38-86E0-4729A9A272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628800"/>
            <a:ext cx="6552728" cy="1944216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Проектирование с детьми старшего дошкольного возраста на тему: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«Ознакомление с божьей коровкой»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3933056"/>
            <a:ext cx="3312368" cy="1872208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Воспитателя старшей группы МБДОУ д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 №46</a:t>
            </a:r>
          </a:p>
          <a:p>
            <a:pPr algn="l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Городец</a:t>
            </a:r>
          </a:p>
          <a:p>
            <a:pPr algn="l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58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Цель: организовать практическую деятельность детей в природе посредством наблюдений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Задачи:  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Развивать у детей наблюдательность и любознательность.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Формировать представления об окружающем мире, умение правильно вести себя в природе, желание изучать и охранять природу.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Воспитывать бережное и заботливое отношение к природе.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78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вал 16"/>
          <p:cNvSpPr/>
          <p:nvPr/>
        </p:nvSpPr>
        <p:spPr>
          <a:xfrm>
            <a:off x="6012160" y="4436879"/>
            <a:ext cx="2088232" cy="1512401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Практическая деятельность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3203848" y="2374389"/>
            <a:ext cx="2232248" cy="18002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Формы работы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796136" y="764704"/>
            <a:ext cx="2016224" cy="1512723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Поисково-исследовательская работа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 стрелкой 3"/>
          <p:cNvCxnSpPr>
            <a:stCxn id="2" idx="7"/>
          </p:cNvCxnSpPr>
          <p:nvPr/>
        </p:nvCxnSpPr>
        <p:spPr>
          <a:xfrm flipV="1">
            <a:off x="5109191" y="1916832"/>
            <a:ext cx="974977" cy="721190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1103637" y="764704"/>
            <a:ext cx="1975631" cy="1512723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Наблюдения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103638" y="4581128"/>
            <a:ext cx="2006570" cy="1368152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Игра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 стрелкой 8"/>
          <p:cNvCxnSpPr>
            <a:stCxn id="2" idx="3"/>
          </p:cNvCxnSpPr>
          <p:nvPr/>
        </p:nvCxnSpPr>
        <p:spPr>
          <a:xfrm flipH="1">
            <a:off x="2627784" y="3910956"/>
            <a:ext cx="902969" cy="814188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5"/>
          </p:cNvCxnSpPr>
          <p:nvPr/>
        </p:nvCxnSpPr>
        <p:spPr>
          <a:xfrm>
            <a:off x="5109191" y="3910956"/>
            <a:ext cx="1118993" cy="814188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2" idx="1"/>
          </p:cNvCxnSpPr>
          <p:nvPr/>
        </p:nvCxnSpPr>
        <p:spPr>
          <a:xfrm flipH="1" flipV="1">
            <a:off x="2843808" y="1988840"/>
            <a:ext cx="686945" cy="649182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06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17178" cy="720080"/>
          </a:xfrm>
        </p:spPr>
        <p:txBody>
          <a:bodyPr/>
          <a:lstStyle/>
          <a:p>
            <a:pPr algn="ctr"/>
            <a:r>
              <a:rPr lang="ru-RU" dirty="0" smtClean="0"/>
              <a:t>Методы и приёмы: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1268760"/>
            <a:ext cx="7117178" cy="532859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Практическая и поисковая деятельность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 наблюдения с подключением различных анализаторов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Словесные методы (беседа, проблемные вопросы, рассказы-описания)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Игровые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6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17178" cy="936104"/>
          </a:xfrm>
        </p:spPr>
        <p:txBody>
          <a:bodyPr/>
          <a:lstStyle/>
          <a:p>
            <a:pPr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Ожидаемые результаты: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412776"/>
            <a:ext cx="7117178" cy="5256584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 детей появилось желание общаться с природой, отражать свои впечатления через различные виды деятельности.</a:t>
            </a:r>
          </a:p>
          <a:p>
            <a:pPr algn="l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Сформировано осознанно правильное отношение к объектам природы.</a:t>
            </a:r>
          </a:p>
          <a:p>
            <a:pPr algn="l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Дети учатся экспериментировать, анализировать, делать выводы.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336897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179</TotalTime>
  <Words>136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Courier New</vt:lpstr>
      <vt:lpstr>Trebuchet MS</vt:lpstr>
      <vt:lpstr>Verdana</vt:lpstr>
      <vt:lpstr>Wingdings 2</vt:lpstr>
      <vt:lpstr>Spring</vt:lpstr>
      <vt:lpstr>Проектирование с детьми старшего дошкольного возраста на тему: «Ознакомление с божьей коровкой»</vt:lpstr>
      <vt:lpstr>Цель: организовать практическую деятельность детей в природе посредством наблюдений</vt:lpstr>
      <vt:lpstr>Презентация PowerPoint</vt:lpstr>
      <vt:lpstr>Методы и приёмы:</vt:lpstr>
      <vt:lpstr>Ожидаемые результаты: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seregasl</dc:creator>
  <cp:lastModifiedBy>Admin</cp:lastModifiedBy>
  <cp:revision>15</cp:revision>
  <dcterms:created xsi:type="dcterms:W3CDTF">2014-10-13T17:07:40Z</dcterms:created>
  <dcterms:modified xsi:type="dcterms:W3CDTF">2015-03-01T13:44:23Z</dcterms:modified>
</cp:coreProperties>
</file>