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91" r:id="rId4"/>
    <p:sldId id="260" r:id="rId5"/>
    <p:sldId id="279" r:id="rId6"/>
    <p:sldId id="288" r:id="rId7"/>
    <p:sldId id="263" r:id="rId8"/>
    <p:sldId id="264" r:id="rId9"/>
    <p:sldId id="265" r:id="rId10"/>
    <p:sldId id="259" r:id="rId11"/>
    <p:sldId id="270" r:id="rId12"/>
    <p:sldId id="274" r:id="rId13"/>
    <p:sldId id="267" r:id="rId14"/>
    <p:sldId id="268" r:id="rId15"/>
    <p:sldId id="29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718" autoAdjust="0"/>
  </p:normalViewPr>
  <p:slideViewPr>
    <p:cSldViewPr>
      <p:cViewPr varScale="1">
        <p:scale>
          <a:sx n="31" d="100"/>
          <a:sy n="31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755E-582B-4057-AA98-FCBA467F8C95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4EFE8-CC88-4353-8945-C57C6BDA5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4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6CE3-FBEC-4BC8-A73C-7B0DE171704E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93A0-314D-419B-8893-E878571AA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DECC-BCCA-433F-A48E-ADD3C6A479A9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23C2-6A13-4B8F-AB9E-423E7F2D9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F126-39F4-4BA8-AFE2-C99E79A9BD84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36B-BF27-4B95-9977-DCBDD4C2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02B7-8E13-4998-9FDE-A964B65F5127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DE9F-B4AB-40B3-A90D-060646B7C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7BF1-D5FD-4282-A96C-128DEBBC2712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448B-63C2-4D2A-A335-B01D4520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64AF-93E2-438A-90FB-6AC12A858EAD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BA1A-4B02-49C2-B330-762B103B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42DC-8FAC-4131-8352-2556CE8DC34D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5D29-945F-4334-93BD-BCFD13983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293E-DF4E-4664-BFAC-D53B93F0B23C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9F0E-F1D1-4172-A9C4-31E057FF8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6010-FCCA-4152-9B86-31EDB50B4BF1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7548-F252-4084-82FB-DC67C1010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DB37-3A19-40D7-B2F7-CD86EDB8AA3B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3ABE-17D3-4FCF-9064-A33A1C36E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6423-340B-4662-8747-EF1338731D01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6FC1-C51E-4690-9438-CF66ECA90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8420B-03DB-4CA1-B717-AEFFFD57AA0B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970ED-028E-4AB1-9793-E28DFE3FA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02146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Как вести себя с незнакомцем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:Тюменцева Людмила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amonitore.ru/uploads/catalog/nature/lesnaya_tropinka_2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500990" cy="6357982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b.exdat.com/tw_files2/urls_12/65/d-64531/64531_html_255dde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3"/>
            <a:ext cx="8715435" cy="6454775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езнаком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5" cy="64294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1500198" cy="57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</p:cNvCxnSpPr>
          <p:nvPr/>
        </p:nvCxnSpPr>
        <p:spPr>
          <a:xfrm rot="10800000" flipV="1">
            <a:off x="1571604" y="285740"/>
            <a:ext cx="0" cy="928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>
            <a:off x="3071802" y="285740"/>
            <a:ext cx="0" cy="928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2844" y="2285992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000232" y="171448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000232" y="235743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785794"/>
            <a:ext cx="150019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429388" y="142852"/>
            <a:ext cx="2071702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1214422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4143372" y="571480"/>
            <a:ext cx="714380" cy="720000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агетная рамка 20"/>
          <p:cNvSpPr/>
          <p:nvPr/>
        </p:nvSpPr>
        <p:spPr>
          <a:xfrm>
            <a:off x="4857752" y="571480"/>
            <a:ext cx="714380" cy="720000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>
            <a:off x="4929190" y="4214818"/>
            <a:ext cx="3786214" cy="1928826"/>
          </a:xfrm>
          <a:prstGeom prst="cloud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3143240" y="5143512"/>
            <a:ext cx="720000" cy="360000"/>
          </a:xfrm>
          <a:prstGeom prst="triangl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3143240" y="5500702"/>
            <a:ext cx="720000" cy="3600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143240" y="5857892"/>
            <a:ext cx="720000" cy="3600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0" y="6215082"/>
            <a:ext cx="71438" cy="14287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7000892" y="25003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7000892" y="350043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7000892" y="300037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7215206" y="3071810"/>
            <a:ext cx="928694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071670" y="3143248"/>
            <a:ext cx="4143404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exdat.com/tw_files2/urls_12/65/d-64531/64531_html_255dde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244101" cy="2340000"/>
          </a:xfrm>
          <a:prstGeom prst="rect">
            <a:avLst/>
          </a:prstGeom>
          <a:noFill/>
        </p:spPr>
      </p:pic>
      <p:pic>
        <p:nvPicPr>
          <p:cNvPr id="3" name="Рисунок 2" descr="незнаком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28"/>
            <a:ext cx="3171999" cy="2340000"/>
          </a:xfrm>
          <a:prstGeom prst="rect">
            <a:avLst/>
          </a:prstGeom>
        </p:spPr>
      </p:pic>
      <p:pic>
        <p:nvPicPr>
          <p:cNvPr id="4" name="Рисунок 3" descr="незнакомец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357694"/>
            <a:ext cx="3137142" cy="2340000"/>
          </a:xfrm>
          <a:prstGeom prst="rect">
            <a:avLst/>
          </a:prstGeom>
        </p:spPr>
      </p:pic>
      <p:pic>
        <p:nvPicPr>
          <p:cNvPr id="5" name="Рисунок 4" descr="нез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214818"/>
            <a:ext cx="3172000" cy="2340000"/>
          </a:xfrm>
          <a:prstGeom prst="rect">
            <a:avLst/>
          </a:prstGeom>
        </p:spPr>
      </p:pic>
      <p:pic>
        <p:nvPicPr>
          <p:cNvPr id="6146" name="Picture 2" descr="img1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143116"/>
            <a:ext cx="3067050" cy="2466975"/>
          </a:xfrm>
          <a:prstGeom prst="rect">
            <a:avLst/>
          </a:prstGeom>
          <a:noFill/>
        </p:spPr>
      </p:pic>
      <p:sp>
        <p:nvSpPr>
          <p:cNvPr id="7" name="Молния 6"/>
          <p:cNvSpPr/>
          <p:nvPr/>
        </p:nvSpPr>
        <p:spPr>
          <a:xfrm rot="2998272">
            <a:off x="1539859" y="-110670"/>
            <a:ext cx="803183" cy="23438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 rot="2998272">
            <a:off x="7040585" y="-110670"/>
            <a:ext cx="803183" cy="23438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2998272">
            <a:off x="4040190" y="1818133"/>
            <a:ext cx="803183" cy="23438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2998272">
            <a:off x="1182668" y="4104149"/>
            <a:ext cx="803183" cy="23438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/>
          <p:cNvSpPr/>
          <p:nvPr/>
        </p:nvSpPr>
        <p:spPr>
          <a:xfrm rot="2998272">
            <a:off x="6540520" y="4032711"/>
            <a:ext cx="803183" cy="23438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1500198" cy="57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</p:cNvCxnSpPr>
          <p:nvPr/>
        </p:nvCxnSpPr>
        <p:spPr>
          <a:xfrm rot="10800000" flipV="1">
            <a:off x="1571604" y="285740"/>
            <a:ext cx="0" cy="928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>
            <a:off x="3071802" y="285740"/>
            <a:ext cx="0" cy="928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2844" y="2285992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000232" y="135729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000232" y="192880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214678" y="192880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643174" y="192880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786182" y="192880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857752" y="192880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357686" y="192880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786050" y="1785926"/>
            <a:ext cx="2500330" cy="71438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785794"/>
            <a:ext cx="150019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429388" y="142852"/>
            <a:ext cx="2071702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1214422"/>
            <a:ext cx="42862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4143372" y="571480"/>
            <a:ext cx="714380" cy="7200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агетная рамка 20"/>
          <p:cNvSpPr/>
          <p:nvPr/>
        </p:nvSpPr>
        <p:spPr>
          <a:xfrm>
            <a:off x="4857752" y="571480"/>
            <a:ext cx="714380" cy="7200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>
            <a:off x="4929190" y="4214818"/>
            <a:ext cx="3786214" cy="1928826"/>
          </a:xfrm>
          <a:prstGeom prst="cloud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3143240" y="5143512"/>
            <a:ext cx="720000" cy="360000"/>
          </a:xfrm>
          <a:prstGeom prst="triangl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3143240" y="5500702"/>
            <a:ext cx="720000" cy="3600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143240" y="5857892"/>
            <a:ext cx="720000" cy="3600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0430" y="6215082"/>
            <a:ext cx="71438" cy="14287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4143372" y="342900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429124" y="292893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3428992" y="471488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3643306" y="428625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3929058" y="37861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4714876" y="235743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7000892" y="25003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6357950" y="292893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5786446" y="32861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5214942" y="371475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4643438" y="407194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4143372" y="442913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7000892" y="350043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7000892" y="300037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2250265" y="1678769"/>
            <a:ext cx="428628" cy="714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amonitore.ru/uploads/catalog/nature/lesnaya_tropinka_2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еж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1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608649" cy="61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2903" b="4301"/>
          <a:stretch>
            <a:fillRect/>
          </a:stretch>
        </p:blipFill>
        <p:spPr bwMode="auto">
          <a:xfrm>
            <a:off x="214282" y="214290"/>
            <a:ext cx="8715435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3"/>
            <a:ext cx="8643998" cy="6357937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знакомец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15435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АДМИН</cp:lastModifiedBy>
  <cp:revision>35</cp:revision>
  <dcterms:created xsi:type="dcterms:W3CDTF">2013-07-10T15:03:44Z</dcterms:created>
  <dcterms:modified xsi:type="dcterms:W3CDTF">2016-01-12T08:24:15Z</dcterms:modified>
</cp:coreProperties>
</file>