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4" r:id="rId6"/>
    <p:sldId id="261" r:id="rId7"/>
    <p:sldId id="263" r:id="rId8"/>
    <p:sldId id="262" r:id="rId9"/>
    <p:sldId id="258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Nikolay\&#1056;&#1072;&#1073;&#1086;&#1095;&#1080;&#1081;%20&#1089;&#1090;&#1086;&#1083;\pril\&#1052;&#1091;&#1079;&#1099;&#1082;&#1072;.mp3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1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2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2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фоны для фотошопа детские большого размера - Схемы в работе"/>
          <p:cNvPicPr>
            <a:picLocks noChangeAspect="1" noChangeArrowheads="1"/>
          </p:cNvPicPr>
          <p:nvPr/>
        </p:nvPicPr>
        <p:blipFill>
          <a:blip r:embed="rId3" cstate="print"/>
          <a:srcRect r="2769" b="3926"/>
          <a:stretch>
            <a:fillRect/>
          </a:stretch>
        </p:blipFill>
        <p:spPr bwMode="auto">
          <a:xfrm>
            <a:off x="0" y="0"/>
            <a:ext cx="9145465" cy="6858000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3048000"/>
            <a:ext cx="7543800" cy="1782762"/>
          </a:xfrm>
          <a:solidFill>
            <a:srgbClr val="FFFF99"/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7030A0"/>
                </a:solidFill>
              </a:rPr>
              <a:t>Волшебная страна </a:t>
            </a:r>
            <a:br>
              <a:rPr lang="ru-RU" sz="7200" b="1" dirty="0" smtClean="0">
                <a:solidFill>
                  <a:srgbClr val="7030A0"/>
                </a:solidFill>
              </a:rPr>
            </a:br>
            <a:r>
              <a:rPr lang="ru-RU" sz="7200" b="1" dirty="0" smtClean="0">
                <a:solidFill>
                  <a:srgbClr val="7030A0"/>
                </a:solidFill>
              </a:rPr>
              <a:t>«РАДОСТЬ»</a:t>
            </a:r>
            <a:endParaRPr lang="ru-RU" sz="7200" b="1" dirty="0">
              <a:solidFill>
                <a:srgbClr val="7030A0"/>
              </a:solidFill>
            </a:endParaRPr>
          </a:p>
        </p:txBody>
      </p:sp>
      <p:pic>
        <p:nvPicPr>
          <p:cNvPr id="9" name="Музыка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4" cstate="email"/>
          <a:stretch>
            <a:fillRect/>
          </a:stretch>
        </p:blipFill>
        <p:spPr>
          <a:xfrm>
            <a:off x="4419600" y="370998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Радуга &quot; PixelBrush - Портал о дизайне. Скачать фото, картинки, обои, рисунки, иконки, клипарты, векторный клипарт бесплатно, ша"/>
          <p:cNvPicPr>
            <a:picLocks noChangeAspect="1" noChangeArrowheads="1"/>
          </p:cNvPicPr>
          <p:nvPr/>
        </p:nvPicPr>
        <p:blipFill>
          <a:blip r:embed="rId3" cstate="print">
            <a:lum bright="20000" contrast="-20000"/>
          </a:blip>
          <a:srcRect/>
          <a:stretch>
            <a:fillRect/>
          </a:stretch>
        </p:blipFill>
        <p:spPr bwMode="auto">
          <a:xfrm>
            <a:off x="-21566" y="-152400"/>
            <a:ext cx="9165566" cy="70104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2600" y="381000"/>
            <a:ext cx="5638800" cy="1143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Кто радуется?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8916" name="Picture 4" descr="МЫСЛИ - Радоваться как дети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505200" y="2590800"/>
            <a:ext cx="2445327" cy="3048000"/>
          </a:xfrm>
          <a:prstGeom prst="rect">
            <a:avLst/>
          </a:prstGeom>
          <a:ln w="190500" cap="sq">
            <a:solidFill>
              <a:srgbClr val="7030A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8918" name="Picture 6" descr="удивленная девушка Стоковое Изображение RF - изображение: 2504796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81000" y="2590800"/>
            <a:ext cx="2743200" cy="3124200"/>
          </a:xfrm>
          <a:prstGeom prst="rect">
            <a:avLst/>
          </a:prstGeom>
          <a:ln w="190500" cap="sq">
            <a:solidFill>
              <a:srgbClr val="7030A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8920" name="Picture 8" descr="CDC reported 1,008 cases of children being poisoned by eating detergent pods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324600" y="2667000"/>
            <a:ext cx="2327462" cy="293674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7030A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89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3000" fill="hold"/>
                                        <p:tgtEl>
                                          <p:spTgt spid="389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16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Радуга &quot; PixelBrush - Портал о дизайне. Скачать фото, картинки, обои, рисунки, иконки, клипарты, векторный клипарт бесплатно, ша"/>
          <p:cNvPicPr>
            <a:picLocks noChangeAspect="1" noChangeArrowheads="1"/>
          </p:cNvPicPr>
          <p:nvPr/>
        </p:nvPicPr>
        <p:blipFill>
          <a:blip r:embed="rId3" cstate="print">
            <a:lum bright="20000" contrast="-20000"/>
          </a:blip>
          <a:srcRect/>
          <a:stretch>
            <a:fillRect/>
          </a:stretch>
        </p:blipFill>
        <p:spPr bwMode="auto">
          <a:xfrm>
            <a:off x="-21566" y="-152400"/>
            <a:ext cx="9165566" cy="70104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2600" y="381000"/>
            <a:ext cx="5638800" cy="1143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Кто радуется?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9938" name="Picture 2" descr="emotions &quot; Портал графики и дизайна: векторный и растровый клипарт, уроки, фоторамки, шаблоны для Фотошоп скачать бесплатно на 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2362200"/>
            <a:ext cx="2286000" cy="3200400"/>
          </a:xfrm>
          <a:prstGeom prst="rect">
            <a:avLst/>
          </a:prstGeom>
          <a:ln w="190500" cap="sq">
            <a:solidFill>
              <a:srgbClr val="7030A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9940" name="Picture 4" descr="Лилия Кох - Ребенок внутри нас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0400" y="2403231"/>
            <a:ext cx="2743200" cy="3165231"/>
          </a:xfrm>
          <a:prstGeom prst="rect">
            <a:avLst/>
          </a:prstGeom>
          <a:ln w="190500" cap="sq">
            <a:solidFill>
              <a:srgbClr val="7030A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9942" name="Picture 6" descr="Смеющийся мальчик на оранжевом фоне; фото 713789, фотограф Андрей Малов. Фотобанк Лори - Продажа фотографий, иллюстраций и изобр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324600" y="2362200"/>
            <a:ext cx="2156966" cy="3238612"/>
          </a:xfrm>
          <a:prstGeom prst="rect">
            <a:avLst/>
          </a:prstGeom>
          <a:ln w="190500" cap="sq">
            <a:solidFill>
              <a:srgbClr val="7030A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399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3000" fill="hold"/>
                                        <p:tgtEl>
                                          <p:spTgt spid="3994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942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Радуга &quot; PixelBrush - Портал о дизайне. Скачать фото, картинки, обои, рисунки, иконки, клипарты, векторный клипарт бесплатно, ша"/>
          <p:cNvPicPr>
            <a:picLocks noChangeAspect="1" noChangeArrowheads="1"/>
          </p:cNvPicPr>
          <p:nvPr/>
        </p:nvPicPr>
        <p:blipFill>
          <a:blip r:embed="rId3" cstate="print">
            <a:lum bright="20000" contrast="-20000"/>
          </a:blip>
          <a:srcRect/>
          <a:stretch>
            <a:fillRect/>
          </a:stretch>
        </p:blipFill>
        <p:spPr bwMode="auto">
          <a:xfrm>
            <a:off x="-21566" y="-152400"/>
            <a:ext cx="9165566" cy="70104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2600" y="381000"/>
            <a:ext cx="5638800" cy="1143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Кто радуется?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1986" name="Picture 2" descr="Воспитываем у ребенка чувство юмора - Сайт о развитии детей, воспитании, детский сайт, школьные года, детский психолог, Узбекист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81000" y="2895600"/>
            <a:ext cx="2667000" cy="2833816"/>
          </a:xfrm>
          <a:prstGeom prst="rect">
            <a:avLst/>
          </a:prstGeom>
          <a:ln w="190500" cap="sq">
            <a:solidFill>
              <a:srgbClr val="7030A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1988" name="Picture 4" descr="Ваше всё Ваше всё - &quot;Ваше все&quot;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276600" y="2895600"/>
            <a:ext cx="2514600" cy="2845469"/>
          </a:xfrm>
          <a:prstGeom prst="rect">
            <a:avLst/>
          </a:prstGeom>
          <a:ln w="190500" cap="sq">
            <a:solidFill>
              <a:srgbClr val="7030A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1990" name="Picture 6" descr="дневник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019800" y="2895600"/>
            <a:ext cx="2676236" cy="2895601"/>
          </a:xfrm>
          <a:prstGeom prst="rect">
            <a:avLst/>
          </a:prstGeom>
          <a:ln w="190500" cap="sq">
            <a:solidFill>
              <a:srgbClr val="7030A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19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4198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986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Радуга &quot; PixelBrush - Портал о дизайне. Скачать фото, картинки, обои, рисунки, иконки, клипарты, векторный клипарт бесплатно, ша"/>
          <p:cNvPicPr>
            <a:picLocks noChangeAspect="1" noChangeArrowheads="1"/>
          </p:cNvPicPr>
          <p:nvPr/>
        </p:nvPicPr>
        <p:blipFill>
          <a:blip r:embed="rId3" cstate="print">
            <a:lum bright="20000" contrast="-20000"/>
          </a:blip>
          <a:srcRect/>
          <a:stretch>
            <a:fillRect/>
          </a:stretch>
        </p:blipFill>
        <p:spPr bwMode="auto">
          <a:xfrm>
            <a:off x="-21566" y="-152400"/>
            <a:ext cx="9165566" cy="70104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2600" y="381000"/>
            <a:ext cx="5638800" cy="1143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Кто радуется?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7106" name="Picture 2" descr="Ответы Cоветы Семейная психология Ребенок ворует делать Восп…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2743200"/>
            <a:ext cx="2438400" cy="2438400"/>
          </a:xfrm>
          <a:prstGeom prst="rect">
            <a:avLst/>
          </a:prstGeom>
          <a:ln w="190500" cap="sq">
            <a:solidFill>
              <a:srgbClr val="7030A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7108" name="Picture 4" descr="Ответы Cоветы Семейная психология Ребенок ворует делать Восп…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2743200"/>
            <a:ext cx="2362200" cy="2362200"/>
          </a:xfrm>
          <a:prstGeom prst="rect">
            <a:avLst/>
          </a:prstGeom>
          <a:ln w="190500" cap="sq">
            <a:solidFill>
              <a:srgbClr val="7030A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7110" name="Picture 6" descr="Ответы Cоветы Семейная психология Ребенок ворует делать Восп…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76600" y="2743200"/>
            <a:ext cx="2362200" cy="2362200"/>
          </a:xfrm>
          <a:prstGeom prst="rect">
            <a:avLst/>
          </a:prstGeom>
          <a:ln w="190500" cap="sq">
            <a:solidFill>
              <a:srgbClr val="7030A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7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471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110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Радуга &quot; PixelBrush - Портал о дизайне. Скачать фото, картинки, обои, рисунки, иконки, клипарты, векторный клипарт бесплатно, ша"/>
          <p:cNvPicPr>
            <a:picLocks noChangeAspect="1" noChangeArrowheads="1"/>
          </p:cNvPicPr>
          <p:nvPr/>
        </p:nvPicPr>
        <p:blipFill>
          <a:blip r:embed="rId3" cstate="print">
            <a:lum bright="20000" contrast="-20000"/>
          </a:blip>
          <a:srcRect/>
          <a:stretch>
            <a:fillRect/>
          </a:stretch>
        </p:blipFill>
        <p:spPr bwMode="auto">
          <a:xfrm>
            <a:off x="-21566" y="-152400"/>
            <a:ext cx="9165566" cy="70104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2600" y="381000"/>
            <a:ext cx="5638800" cy="1143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Кто лишний?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3010" name="Picture 2" descr="LeMill - Герои сказок.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781800" y="2971800"/>
            <a:ext cx="1847851" cy="2438401"/>
          </a:xfrm>
          <a:prstGeom prst="rect">
            <a:avLst/>
          </a:prstGeom>
          <a:ln w="190500" cap="sq">
            <a:solidFill>
              <a:srgbClr val="7030A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3014" name="Picture 6" descr="Веселые картинки для детей. Обои для рабочего стола с персонажами мультфильмов и детских книг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2971800"/>
            <a:ext cx="2093343" cy="1981200"/>
          </a:xfrm>
          <a:prstGeom prst="rect">
            <a:avLst/>
          </a:prstGeom>
          <a:ln w="190500" cap="sq">
            <a:solidFill>
              <a:srgbClr val="7030A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3016" name="Picture 8" descr="Анимашки, картинка 25663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953000" y="2971800"/>
            <a:ext cx="1605000" cy="2247900"/>
          </a:xfrm>
          <a:prstGeom prst="rect">
            <a:avLst/>
          </a:prstGeom>
          <a:ln w="190500" cap="sq">
            <a:solidFill>
              <a:srgbClr val="7030A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3020" name="Picture 12" descr="Баба-Яга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743200" y="2971800"/>
            <a:ext cx="1984375" cy="2286000"/>
          </a:xfrm>
          <a:prstGeom prst="rect">
            <a:avLst/>
          </a:prstGeom>
          <a:ln w="190500" cap="sq">
            <a:solidFill>
              <a:srgbClr val="7030A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3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430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2000" fill="hold"/>
                                        <p:tgtEl>
                                          <p:spTgt spid="430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020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Радуга &quot; PixelBrush - Портал о дизайне. Скачать фото, картинки, обои, рисунки, иконки, клипарты, векторный клипарт бесплатно, ша"/>
          <p:cNvPicPr>
            <a:picLocks noChangeAspect="1" noChangeArrowheads="1"/>
          </p:cNvPicPr>
          <p:nvPr/>
        </p:nvPicPr>
        <p:blipFill>
          <a:blip r:embed="rId3" cstate="print">
            <a:lum bright="20000" contrast="-20000"/>
          </a:blip>
          <a:srcRect/>
          <a:stretch>
            <a:fillRect/>
          </a:stretch>
        </p:blipFill>
        <p:spPr bwMode="auto">
          <a:xfrm>
            <a:off x="-21566" y="-152400"/>
            <a:ext cx="9165566" cy="70104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2600" y="381000"/>
            <a:ext cx="5638800" cy="1143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Кто лишний?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4034" name="Picture 2" descr="СТУДИЯ ВЕСЁЛЫЙ КАРАНДАШ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705600" y="4114800"/>
            <a:ext cx="1988938" cy="2382257"/>
          </a:xfrm>
          <a:prstGeom prst="rect">
            <a:avLst/>
          </a:prstGeom>
          <a:ln w="190500" cap="sq">
            <a:solidFill>
              <a:srgbClr val="7030A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4036" name="Picture 4" descr="Форум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572000" y="1600200"/>
            <a:ext cx="2133599" cy="2558143"/>
          </a:xfrm>
          <a:prstGeom prst="rect">
            <a:avLst/>
          </a:prstGeom>
          <a:ln w="190500" cap="sq">
            <a:solidFill>
              <a:srgbClr val="7030A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4038" name="Picture 6" descr="Странная сказка- Прикольные песни- Ринат- ПОЗДРАВЛЕНИЯ-СТИХИ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04800" y="1600200"/>
            <a:ext cx="2152092" cy="2571751"/>
          </a:xfrm>
          <a:prstGeom prst="rect">
            <a:avLst/>
          </a:prstGeom>
          <a:ln w="190500" cap="sq">
            <a:solidFill>
              <a:srgbClr val="7030A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4040" name="Picture 8" descr="Красная шапочка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209800" y="4038600"/>
            <a:ext cx="2286000" cy="2438400"/>
          </a:xfrm>
          <a:prstGeom prst="rect">
            <a:avLst/>
          </a:prstGeom>
          <a:ln w="190500" cap="sq">
            <a:solidFill>
              <a:srgbClr val="7030A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440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2000" fill="hold"/>
                                        <p:tgtEl>
                                          <p:spTgt spid="4403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34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Радуга &quot; PixelBrush - Портал о дизайне. Скачать фото, картинки, обои, рисунки, иконки, клипарты, векторный клипарт бесплатно, ша"/>
          <p:cNvPicPr>
            <a:picLocks noChangeAspect="1" noChangeArrowheads="1"/>
          </p:cNvPicPr>
          <p:nvPr/>
        </p:nvPicPr>
        <p:blipFill>
          <a:blip r:embed="rId3" cstate="print">
            <a:lum bright="20000" contrast="-20000"/>
          </a:blip>
          <a:srcRect/>
          <a:stretch>
            <a:fillRect/>
          </a:stretch>
        </p:blipFill>
        <p:spPr bwMode="auto">
          <a:xfrm>
            <a:off x="-21566" y="-152400"/>
            <a:ext cx="9165566" cy="70104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2600" y="381000"/>
            <a:ext cx="5638800" cy="1143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Кто лишний?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3012" name="Picture 4" descr="Картинки.герои мультфильфов.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362200" y="3581400"/>
            <a:ext cx="1991411" cy="2781300"/>
          </a:xfrm>
          <a:prstGeom prst="rect">
            <a:avLst/>
          </a:prstGeom>
          <a:ln w="190500" cap="sq">
            <a:solidFill>
              <a:srgbClr val="7030A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5060" name="Picture 4" descr="Рассказы о детях и для детей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04800" y="1600200"/>
            <a:ext cx="1978002" cy="2362199"/>
          </a:xfrm>
          <a:prstGeom prst="rect">
            <a:avLst/>
          </a:prstGeom>
          <a:ln w="190500" cap="sq">
            <a:solidFill>
              <a:srgbClr val="7030A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5062" name="Picture 6" descr="СКАЗКИ - Блог - САЙТ ДЛЯ ВОСПИТАТЕЛЕЙ И РОДИТЕЛЕЙ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95800" y="1676400"/>
            <a:ext cx="2133600" cy="2358189"/>
          </a:xfrm>
          <a:prstGeom prst="rect">
            <a:avLst/>
          </a:prstGeom>
          <a:ln w="190500" cap="sq">
            <a:solidFill>
              <a:srgbClr val="7030A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1" name="Picture 8" descr="Красная шапочка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81800" y="3657600"/>
            <a:ext cx="1981200" cy="2667000"/>
          </a:xfrm>
          <a:prstGeom prst="rect">
            <a:avLst/>
          </a:prstGeom>
          <a:ln w="190500" cap="sq">
            <a:solidFill>
              <a:srgbClr val="7030A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2000" fill="hold"/>
                                        <p:tgtEl>
                                          <p:spTgt spid="430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фоны для фотошопа детские большого размера - Схемы в работе"/>
          <p:cNvPicPr>
            <a:picLocks noChangeAspect="1" noChangeArrowheads="1"/>
          </p:cNvPicPr>
          <p:nvPr/>
        </p:nvPicPr>
        <p:blipFill>
          <a:blip r:embed="rId2" cstate="print"/>
          <a:srcRect r="2769" b="3926"/>
          <a:stretch>
            <a:fillRect/>
          </a:stretch>
        </p:blipFill>
        <p:spPr bwMode="auto">
          <a:xfrm>
            <a:off x="0" y="0"/>
            <a:ext cx="9145465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</TotalTime>
  <Words>23</Words>
  <Application>Microsoft Office PowerPoint</Application>
  <PresentationFormat>Экран (4:3)</PresentationFormat>
  <Paragraphs>8</Paragraphs>
  <Slides>9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Волшебная страна  «РАДОСТЬ»</vt:lpstr>
      <vt:lpstr>Кто радуется?</vt:lpstr>
      <vt:lpstr>Кто радуется?</vt:lpstr>
      <vt:lpstr>Кто радуется?</vt:lpstr>
      <vt:lpstr>Кто радуется?</vt:lpstr>
      <vt:lpstr>Кто лишний?</vt:lpstr>
      <vt:lpstr>Кто лишний?</vt:lpstr>
      <vt:lpstr>Кто лишний?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Волшебная страна  «РАДОСТЬ»</dc:title>
  <dc:creator>Николай</dc:creator>
  <cp:lastModifiedBy>Николай</cp:lastModifiedBy>
  <cp:revision>30</cp:revision>
  <dcterms:modified xsi:type="dcterms:W3CDTF">2016-01-12T18:34:52Z</dcterms:modified>
</cp:coreProperties>
</file>