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56" r:id="rId3"/>
    <p:sldId id="260" r:id="rId4"/>
    <p:sldId id="257" r:id="rId5"/>
    <p:sldId id="258" r:id="rId6"/>
    <p:sldId id="261" r:id="rId7"/>
    <p:sldId id="262" r:id="rId8"/>
    <p:sldId id="265" r:id="rId9"/>
    <p:sldId id="266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8" d="100"/>
          <a:sy n="78" d="100"/>
        </p:scale>
        <p:origin x="-112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24C2E3-AC7C-4621-9A4B-F1C472301C2F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B5F0B6-45EB-48A4-B0D7-41C134B76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ervoprohodcy.ru/pioner/pioner-old/victory/1941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0%D0%B4%D0%B5%D0%BD_%D0%9E%D1%82%D0%B5%D1%87%D0%B5%D1%81%D1%82%D0%B2%D0%B5%D0%BD%D0%BD%D0%BE%D0%B9_%D0%B2%D0%BE%D0%B9%D0%BD%D1%8B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Order_of_the_Patriotic_War_(1st_class).png" TargetMode="External"/><Relationship Id="rId11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0.png"/><Relationship Id="rId4" Type="http://schemas.openxmlformats.org/officeDocument/2006/relationships/hyperlink" Target="javascript:window.open('./pic/kotik.jpg','discount1','width=540,height=540,scrollbars');void(0);" TargetMode="External"/><Relationship Id="rId9" Type="http://schemas.openxmlformats.org/officeDocument/2006/relationships/hyperlink" Target="http://upload.wikimedia.org/wikipedia/commons/e/ef/Hero_of_the_Soviet_Union_medal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F%D0%B5%D1%80%D0%B0%D1%86%D0%B8%D1%8F_%C2%AB%D0%A0%D0%B5%D0%BB%D1%8C%D1%81%D0%BE%D0%B2%D0%B0%D1%8F_%D0%B2%D0%BE%D0%B9%D0%BD%D0%B0%C2%BB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hyperlink" Target="javascript:window.open('./pic/mih.jpg','discount1','width=520,height=500,scrollbars');void(0);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4%D0%B0%D0%B9%D0%BB:Order_of_the_Patriotic_War_(1st_class).pn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go.mail.ru/frame.html?q=%EB%E0%F0%E0%20%EC%E8%F5%E5%E5%ED%EA%EE&amp;rch=l&amp;jsa=1&amp;sf=0&amp;cf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javascript:window.open('./pic/borod.jpg','discount1','width=520,height=520,scrollbars');void(0);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ru.wikipedia.org/wiki/%D0%A4%D0%B0%D0%B9%D0%BB:Order_of_Red_Banner.pn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q=%EC%E0%F0%E0%F2%20%EA%E0%E7%E5%E9&amp;rch=l&amp;jsa=1&amp;sf=0&amp;cf=0&amp;type=all" TargetMode="External"/><Relationship Id="rId13" Type="http://schemas.openxmlformats.org/officeDocument/2006/relationships/hyperlink" Target="http://upload.wikimedia.org/wikipedia/commons/e/ef/Hero_of_the_Soviet_Union_medal.png" TargetMode="External"/><Relationship Id="rId18" Type="http://schemas.openxmlformats.org/officeDocument/2006/relationships/hyperlink" Target="http://ru.wikipedia.org/wiki/%D0%9E%D1%80%D0%B4%D0%B5%D0%BD_%D0%9B%D0%B5%D0%BD%D0%B8%D0%BD%D0%B0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go.mail.ru/frame.html?q=%EC%E0%F0%E0%F2%20%EA%E0%E7%E5%E9&amp;rch=l&amp;jsa=1&amp;sf=0&amp;cf=2&amp;type=all" TargetMode="External"/><Relationship Id="rId16" Type="http://schemas.openxmlformats.org/officeDocument/2006/relationships/hyperlink" Target="http://ru.wikipedia.org/wiki/%D0%A4%D0%B0%D0%B9%D0%BB:Medal_for_Valor_USSR.jpg" TargetMode="Externa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%D0%9C%D0%B0%D1%80%D0%B0%D1%82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hyperlink" Target="http://ru.wikipedia.org/wiki/%D0%9C%D0%B5%D0%B4%D0%B0%D0%BB%D1%8C_%C2%AB%D0%97%D0%B0_%D0%BE%D1%82%D0%B2%D0%B0%D0%B3%D1%83%C2%BB" TargetMode="External"/><Relationship Id="rId10" Type="http://schemas.openxmlformats.org/officeDocument/2006/relationships/hyperlink" Target="http://go.mail.ru/frame.html?q=%EC%E0%F0%E0%F2%20%EA%E0%E7%E5%E9&amp;rch=l&amp;jsa=1&amp;sf=0&amp;cf=3&amp;type=all" TargetMode="External"/><Relationship Id="rId19" Type="http://schemas.openxmlformats.org/officeDocument/2006/relationships/hyperlink" Target="http://ru.wikipedia.org/wiki/%D0%A4%D0%B0%D0%B9%D0%BB:Order_of_Lenin.jpg" TargetMode="External"/><Relationship Id="rId4" Type="http://schemas.openxmlformats.org/officeDocument/2006/relationships/hyperlink" Target="javascript:window.open('./pic/kaz.jpg','discount1','width=530,height=530,scrollbars');void(0);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f/Hero_of_the_Soviet_Union_medal.png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ru.wikipedia.org/wiki/1942_%D0%B3%D0%BE%D0%B4" TargetMode="External"/><Relationship Id="rId2" Type="http://schemas.openxmlformats.org/officeDocument/2006/relationships/hyperlink" Target="http://ru.wikipedia.org/wiki/%D0%A4%D0%B0%D0%B9%D0%BB:Leonid_Golikov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13_%D0%B0%D0%B2%D0%B3%D1%83%D1%81%D1%82%D0%B0" TargetMode="External"/><Relationship Id="rId5" Type="http://schemas.openxmlformats.org/officeDocument/2006/relationships/image" Target="../media/image24.jpeg"/><Relationship Id="rId10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javascript:window.open('./pic/gol.jpg','discount1','width=540,height=540,scrollbars');void(0);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ru.wikipedia.org/wiki/%D0%9E%D1%80%D0%B4%D0%B5%D0%BD_%D0%9B%D0%B5%D0%BD%D0%B8%D0%BD%D0%B0" TargetMode="External"/><Relationship Id="rId2" Type="http://schemas.openxmlformats.org/officeDocument/2006/relationships/hyperlink" Target="http://ru.wikipedia.org/wiki/%D0%A4%D0%B0%D0%B9%D0%BB:%D0%92%D0%BE%D0%BB%D0%BE%D0%B4%D1%8F_%D0%94%D1%83%D0%B1%D0%B8%D0%BD%D0%B8%D0%BD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go.mail.ru/frame.html?q=%E2%EE%EB%EE%E4%FF%20%E4%F3%E1%E8%ED%E8%ED&amp;rch=l&amp;jsa=1&amp;sf=0&amp;cf=12&amp;type=al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Order_of_Lenin.jpg" TargetMode="External"/><Relationship Id="rId13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hyperlink" Target="http://ru.wikipedia.org/wiki/%D0%9E%D1%80%D0%B4%D0%B5%D0%BD_%D0%9B%D0%B5%D0%BD%D0%B8%D0%BD%D0%B0" TargetMode="External"/><Relationship Id="rId2" Type="http://schemas.openxmlformats.org/officeDocument/2006/relationships/hyperlink" Target="http://ru.wikipedia.org/wiki/%D0%A4%D0%B0%D0%B9%D0%BB:Portnova_Zin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.mail.ru/frame.html?q=%E7%E8%ED%E0%20%EF%EE%F0%F2%ED%EE%E2%E0&amp;rch=l&amp;jsa=1&amp;sf=0&amp;cf=2&amp;type=al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29.jpeg"/><Relationship Id="rId10" Type="http://schemas.openxmlformats.org/officeDocument/2006/relationships/hyperlink" Target="http://upload.wikimedia.org/wikipedia/commons/e/ef/Hero_of_the_Soviet_Union_medal.png" TargetMode="External"/><Relationship Id="rId4" Type="http://schemas.openxmlformats.org/officeDocument/2006/relationships/hyperlink" Target="http://go.mail.ru/frame.html?q=%E7%E8%ED%E0%20%EF%EE%F0%F2%ED%EE%E2%E0&amp;rch=l&amp;jsa=1&amp;sf=0&amp;cf=1&amp;type=all" TargetMode="Externa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ladimir-Zlatoustovskiy-Ot-geroev-bylyh-vremen-pesnya-iz-fil_ma-quotOficeryquot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56376" y="348320"/>
            <a:ext cx="609600" cy="60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805264"/>
            <a:ext cx="5740152" cy="685800"/>
          </a:xfrm>
        </p:spPr>
        <p:txBody>
          <a:bodyPr/>
          <a:lstStyle/>
          <a:p>
            <a:r>
              <a:rPr lang="ru-RU" dirty="0" smtClean="0"/>
              <a:t>Реутов </a:t>
            </a:r>
            <a:r>
              <a:rPr lang="ru-RU" dirty="0"/>
              <a:t>2015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305800" cy="1981200"/>
          </a:xfrm>
        </p:spPr>
        <p:txBody>
          <a:bodyPr/>
          <a:lstStyle/>
          <a:p>
            <a:r>
              <a:rPr lang="ru-RU" dirty="0" smtClean="0"/>
              <a:t>Подготовила Воспитатель МАДОУ № 5 </a:t>
            </a:r>
            <a:br>
              <a:rPr lang="ru-RU" dirty="0" smtClean="0"/>
            </a:br>
            <a:r>
              <a:rPr lang="ru-RU" dirty="0" err="1" smtClean="0"/>
              <a:t>Джурова</a:t>
            </a:r>
            <a:r>
              <a:rPr lang="ru-RU" dirty="0" smtClean="0"/>
              <a:t> С. 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"/>
    </mc:Choice>
    <mc:Fallback xmlns="">
      <p:transition spd="slow" advTm="4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772400" cy="28083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Никто не забыт</a:t>
            </a:r>
          </a:p>
          <a:p>
            <a:pPr algn="ctr"/>
            <a:r>
              <a:rPr lang="ru-RU" sz="3600" dirty="0" smtClean="0"/>
              <a:t>И ничто не забыто…</a:t>
            </a:r>
            <a:endParaRPr lang="ru-RU" sz="3600" dirty="0"/>
          </a:p>
        </p:txBody>
      </p:sp>
      <p:pic>
        <p:nvPicPr>
          <p:cNvPr id="4" name="Рисунок 3" descr="К 60-летию Великой Победы. Эх, и наподдали мы им тогда!!! А потом ещё 40 лет терзали!!! Ничего, в другой раз неповадно будет!!!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0"/>
    </mc:Choice>
    <mc:Fallback xmlns="">
      <p:transition spd="slow" advTm="171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7772400" cy="29289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1941-1945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Дети –герои Великой Отечественной войны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928934"/>
            <a:ext cx="7772400" cy="359698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/>
              <a:t>«Война - это слезы, невинная кровь,</a:t>
            </a:r>
            <a:br>
              <a:rPr lang="ru-RU" sz="2400" dirty="0" smtClean="0"/>
            </a:br>
            <a:r>
              <a:rPr lang="ru-RU" sz="2400" dirty="0" smtClean="0"/>
              <a:t> руины, горе.</a:t>
            </a:r>
            <a:br>
              <a:rPr lang="ru-RU" sz="2400" dirty="0" smtClean="0"/>
            </a:br>
            <a:r>
              <a:rPr lang="ru-RU" sz="2400" dirty="0" smtClean="0"/>
              <a:t> Война - это смерть. Наглая смерть. </a:t>
            </a:r>
            <a:br>
              <a:rPr lang="ru-RU" sz="2400" dirty="0" smtClean="0"/>
            </a:br>
            <a:r>
              <a:rPr lang="ru-RU" sz="2400" dirty="0" smtClean="0"/>
              <a:t>В аде Второй мировой войны погибли</a:t>
            </a:r>
            <a:br>
              <a:rPr lang="ru-RU" sz="2400" dirty="0" smtClean="0"/>
            </a:br>
            <a:r>
              <a:rPr lang="ru-RU" sz="2400" dirty="0" smtClean="0"/>
              <a:t> миллионы людей.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ети - герои Великой отечественной вой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690997" cy="4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e-belovo.ru/65let/i/65l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904753" cy="11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Валя Котик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Котик Валя 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600x600,fs-NASEDKIN-04,016,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040380" cy="4572000"/>
          </a:xfrm>
        </p:spPr>
      </p:pic>
      <p:pic>
        <p:nvPicPr>
          <p:cNvPr id="7" name="Рисунок 6" descr="Валя Котик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2656"/>
            <a:ext cx="2448272" cy="239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47864" y="3140968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29 октября 1943 года, будучи в дозоре, заметил карателей, собиравшихся устроить облаву на отряд. Убив офицера, он поднял тревогу; благодаря его действиям, партизаны успели дать отпор врагу.</a:t>
            </a:r>
            <a:endParaRPr lang="ru-RU" dirty="0"/>
          </a:p>
        </p:txBody>
      </p:sp>
      <p:pic>
        <p:nvPicPr>
          <p:cNvPr id="9" name="Рисунок 8" descr="Order of the Patriotic War (1st class).pn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941168"/>
            <a:ext cx="142494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236296" y="4725144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hlinkClick r:id="rId8" tooltip="Орден Отечественной войны"/>
              </a:rPr>
              <a:t>Орден </a:t>
            </a:r>
          </a:p>
          <a:p>
            <a:pPr lvl="0"/>
            <a:r>
              <a:rPr lang="ru-RU" sz="2400" dirty="0" smtClean="0">
                <a:hlinkClick r:id="rId8" tooltip="Орден Отечественной войны"/>
              </a:rPr>
              <a:t>Отечественной войны</a:t>
            </a:r>
            <a:r>
              <a:rPr lang="ru-RU" sz="2400" dirty="0" smtClean="0"/>
              <a:t> I степени </a:t>
            </a:r>
          </a:p>
        </p:txBody>
      </p:sp>
      <p:pic>
        <p:nvPicPr>
          <p:cNvPr id="11" name="Содержимое 4" descr="Файл:Hero of the Soviet Union medal.png">
            <a:hlinkClick r:id="rId9"/>
          </p:cNvPr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005064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47664" y="4365104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hlinkClick r:id="rId11" tooltip="Герой Советского Союза"/>
              </a:rPr>
              <a:t>Герой Советского Союза</a:t>
            </a:r>
            <a:endParaRPr lang="ru-RU" sz="2400" dirty="0" smtClean="0"/>
          </a:p>
          <a:p>
            <a:pPr lvl="0"/>
            <a:r>
              <a:rPr lang="ru-RU" sz="2400" dirty="0" smtClean="0"/>
              <a:t>   </a:t>
            </a:r>
            <a:r>
              <a:rPr lang="ru-RU" sz="2400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dirty="0" smtClean="0"/>
          </a:p>
        </p:txBody>
      </p:sp>
    </p:spTree>
  </p:cSld>
  <p:clrMapOvr>
    <a:masterClrMapping/>
  </p:clrMapOvr>
  <p:transition spd="slow" advTm="180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ара Михеенко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23928" y="227687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_self" descr="http://foto.mail.ru/inbox/estonija/_myphoto/p-64.jpg">
            <a:hlinkClick r:id="rId4" tgtFrame="_blank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643050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Лара </a:t>
            </a:r>
            <a:r>
              <a:rPr lang="ru-RU" b="1" dirty="0" err="1" smtClean="0"/>
              <a:t>Михеенко</a:t>
            </a:r>
            <a:endParaRPr lang="ru-RU" dirty="0"/>
          </a:p>
        </p:txBody>
      </p:sp>
      <p:pic>
        <p:nvPicPr>
          <p:cNvPr id="9" name="Рисунок 8" descr="Order of the Patriotic War (1st class).pn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04864"/>
            <a:ext cx="2067882" cy="20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139952" y="1066938"/>
            <a:ext cx="5004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Орден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Отечественной войны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1 степени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</a:t>
            </a:r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orbe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58112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августе 1943 года партизанский отряд, в котором состояла Лара, принимал активное участие в «</a:t>
            </a:r>
            <a:r>
              <a:rPr lang="ru-RU" sz="2400" dirty="0" smtClean="0">
                <a:hlinkClick r:id="rId8" tooltip="Операция «Рельсовая война»"/>
              </a:rPr>
              <a:t>рельсовой войне</a:t>
            </a:r>
            <a:r>
              <a:rPr lang="ru-RU" sz="2400" dirty="0" smtClean="0"/>
              <a:t>». Благодаря участию Лары удалось вывести из строя не только мост, но и проходивший по нему эшелон противника</a:t>
            </a:r>
            <a:endParaRPr lang="ru-RU" sz="2400" dirty="0"/>
          </a:p>
        </p:txBody>
      </p:sp>
    </p:spTree>
  </p:cSld>
  <p:clrMapOvr>
    <a:masterClrMapping/>
  </p:clrMapOvr>
  <p:transition spd="slow" advTm="190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Орден Красного Знамени</a:t>
            </a:r>
            <a:endParaRPr lang="ru-RU" dirty="0"/>
          </a:p>
        </p:txBody>
      </p:sp>
      <p:pic>
        <p:nvPicPr>
          <p:cNvPr id="4" name="Содержимое 3" descr="Саша Бородулин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348880"/>
            <a:ext cx="2009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Саша Бородулин </a:t>
            </a:r>
            <a:endParaRPr lang="ru-RU" dirty="0"/>
          </a:p>
        </p:txBody>
      </p:sp>
      <p:pic>
        <p:nvPicPr>
          <p:cNvPr id="5" name="Рисунок 4" descr="Саша Бородулин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33123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Order of Red Bann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204864"/>
            <a:ext cx="1428750" cy="1647825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059832" y="4077072"/>
            <a:ext cx="5256584" cy="244827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День за днем вел он разведку.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 advTm="2004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Марат </a:t>
            </a:r>
            <a:r>
              <a:rPr lang="ru-RU" b="1" dirty="0" err="1" smtClean="0"/>
              <a:t>Казей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_self" descr="http://gogo.ru/preview?id=13918175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317266" cy="22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рат Казей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92696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рат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32656"/>
            <a:ext cx="2164936" cy="19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_self" descr="http://preview.gogo.ru/urlpreview?url=img-2003-05.photosight.ru/06/203629.jpg">
            <a:hlinkClick r:id="rId8" tgtFrame="_blank"/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348880"/>
            <a:ext cx="1136728" cy="15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_self" descr="http://gogo.ru/preview?id=91625568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76672"/>
            <a:ext cx="1297326" cy="170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6"/>
          <p:cNvSpPr>
            <a:spLocks noGrp="1"/>
          </p:cNvSpPr>
          <p:nvPr>
            <p:ph sz="half" idx="1"/>
          </p:nvPr>
        </p:nvSpPr>
        <p:spPr>
          <a:xfrm>
            <a:off x="1835696" y="2348880"/>
            <a:ext cx="5256584" cy="2592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Деревню окружила цепь немцев. Марат, отстреливаясь, залег в ложбинке. Он был тяжело ранен. Происходило это на глазах практически у всей деревни. Пока были патроны, держал оборону, а когда магазин опустел, взял одну из висевших на поясе гранат и бросил во врагов. А второй гранатой, когда они подошли совсем близко, подорвал себя вместе с ними.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13176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b="1" dirty="0" smtClean="0">
                <a:hlinkClick r:id="rId12" tooltip="Герой Советского Союза"/>
              </a:rPr>
              <a:t>Герой Советского Союза</a:t>
            </a:r>
            <a:r>
              <a:rPr lang="ru-RU" sz="2400" b="1" dirty="0" smtClean="0"/>
              <a:t>   </a:t>
            </a:r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</p:txBody>
      </p:sp>
      <p:pic>
        <p:nvPicPr>
          <p:cNvPr id="12" name="Содержимое 4" descr="Файл:Hero of the Soviet Union medal.png">
            <a:hlinkClick r:id="rId13"/>
          </p:cNvPr>
          <p:cNvPicPr>
            <a:picLocks noGrp="1"/>
          </p:cNvPicPr>
          <p:nvPr>
            <p:ph sz="half" idx="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3212976"/>
            <a:ext cx="858019" cy="18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236296" y="5229200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hlinkClick r:id="rId15" tooltip="Медаль "/>
              </a:rPr>
              <a:t>Медаль «За отвагу»</a:t>
            </a:r>
            <a:r>
              <a:rPr lang="ru-RU" sz="2400" b="1" dirty="0" smtClean="0"/>
              <a:t> </a:t>
            </a:r>
          </a:p>
        </p:txBody>
      </p:sp>
      <p:pic>
        <p:nvPicPr>
          <p:cNvPr id="14" name="Picture 2" descr="Medal for Valor USS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3933056"/>
            <a:ext cx="693975" cy="1360191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3923928" y="5373216"/>
            <a:ext cx="403860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8" tooltip="Орден Ленина"/>
              </a:rPr>
              <a:t>Орден Ленина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Order of Lenin.jpg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71800" y="4797152"/>
            <a:ext cx="86409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0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Леня Голиков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upload.wikimedia.org/wikipedia/ru/2/2d/Leonid_Golikov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7281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Леня Голиков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99792" y="9807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7"/>
          <p:cNvSpPr txBox="1">
            <a:spLocks/>
          </p:cNvSpPr>
          <p:nvPr/>
        </p:nvSpPr>
        <p:spPr>
          <a:xfrm>
            <a:off x="4788024" y="980728"/>
            <a:ext cx="4127376" cy="50263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13 августа"/>
              </a:rPr>
              <a:t>13 августа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 tooltip="1942 год"/>
              </a:rPr>
              <a:t>1942 года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возвращаясь из разведки, неподалёку от деревни Варницы гранатой подорвал легковую машину, в которой находился немецкий генерал-майор  В штаб бригады разведчик доставил портфель с документами. В их числе были чертежи и описание новых образцов немецких мин, и другие важные бумаги военного характера.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Файл:Hero of the Soviet Union medal.pn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717032"/>
            <a:ext cx="1365885" cy="26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123728" y="4077072"/>
            <a:ext cx="2950096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tooltip="Герой Советского Союза"/>
              </a:rPr>
              <a:t>Герой Советского Союза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kumimoji="0" 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80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219200"/>
          </a:xfrm>
        </p:spPr>
        <p:txBody>
          <a:bodyPr/>
          <a:lstStyle/>
          <a:p>
            <a:r>
              <a:rPr lang="ru-RU" b="1" dirty="0" err="1" smtClean="0"/>
              <a:t>Воло́дя</a:t>
            </a:r>
            <a:r>
              <a:rPr lang="ru-RU" b="1" dirty="0" smtClean="0"/>
              <a:t> </a:t>
            </a:r>
            <a:r>
              <a:rPr lang="ru-RU" b="1" dirty="0" err="1" smtClean="0"/>
              <a:t>Дуби́нин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Володя Дубинин.jpe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1841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_self" descr="http://preview.gogo.ru/urlpreview?url=i.i.ua/photo/images/pic/3/0/1532803_dadb6196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132856"/>
            <a:ext cx="1593552" cy="20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рден Красного Знамен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2656"/>
            <a:ext cx="1947545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71800" y="908720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hlinkClick r:id="rId7" tooltip="Орден Ленина"/>
              </a:rPr>
              <a:t>Орден Красного Знамени</a:t>
            </a:r>
            <a:endParaRPr lang="ru-RU" sz="2400" b="1" dirty="0" smtClean="0"/>
          </a:p>
          <a:p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  <a:p>
            <a:pPr lvl="0"/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4293096"/>
            <a:ext cx="8132440" cy="223224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Володя Дубинин был одним из членов партизанского отряда, воевавшего вблизи Керчи. Вместе со взрослыми в отряде, юные разведчики доставляли ценные сведения о расположении частей врага и о численности немецких войск 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00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219200"/>
          </a:xfrm>
        </p:spPr>
        <p:txBody>
          <a:bodyPr/>
          <a:lstStyle/>
          <a:p>
            <a:r>
              <a:rPr lang="ru-RU" b="1" dirty="0" err="1" smtClean="0"/>
              <a:t>Зи́на</a:t>
            </a:r>
            <a:r>
              <a:rPr lang="ru-RU" b="1" dirty="0" smtClean="0"/>
              <a:t> </a:t>
            </a:r>
            <a:r>
              <a:rPr lang="ru-RU" b="1" dirty="0" err="1" smtClean="0"/>
              <a:t>Портно́ва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Portnova Zin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1628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_self" descr="http://preview.gogo.ru/urlpreview?url=img-fotki.yandex.ru/get/3204/juryno.0/0_1c9bc_620af9a0_XL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67744" y="1916832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_self" descr="http://gogo.ru/preview?id=13918365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836712"/>
            <a:ext cx="1068705" cy="152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rder of Lenin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548680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айл:Hero of the Soviet Union medal.pn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76672"/>
            <a:ext cx="1365885" cy="267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23720" y="2996952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400" b="1" dirty="0" smtClean="0">
                <a:hlinkClick r:id="rId12" tooltip="Орден Ленина"/>
              </a:rPr>
              <a:t>Орден Ленина</a:t>
            </a:r>
            <a:r>
              <a:rPr lang="ru-RU" sz="2400" b="1" dirty="0" smtClean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64502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hlinkClick r:id="rId13" tooltip="Герой Советского Союза"/>
              </a:rPr>
              <a:t>Герой Советского Союза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   </a:t>
            </a:r>
            <a:r>
              <a:rPr lang="ru-RU" sz="2400" b="1" dirty="0" smtClean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(Посмертно).</a:t>
            </a:r>
            <a:endParaRPr lang="ru-RU" sz="2400" b="1" dirty="0" smtClean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4437112"/>
            <a:ext cx="8398768" cy="216024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Участвовала в распространении листовок среди населения и диверсиях против захватчиков. Работая в столовой курсов переподготовки немецких офицеров, по указанию подполья отравила пищу (погибло более ста офицеров). Во время разбирательств, желая доказать немцам свою непричастность, попробовала отравленный суп. Чудом осталась жива.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40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800</TotalTime>
  <Words>301</Words>
  <Application>Microsoft Office PowerPoint</Application>
  <PresentationFormat>Экран (4:3)</PresentationFormat>
  <Paragraphs>40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Подготовила Воспитатель МАДОУ № 5  Джурова С. А. </vt:lpstr>
      <vt:lpstr>  «Война - это слезы, невинная кровь,  руины, горе.  Война - это смерть. Наглая смерть.  В аде Второй мировой войны погибли  миллионы людей.   </vt:lpstr>
      <vt:lpstr>Валя Котик </vt:lpstr>
      <vt:lpstr>Лара Михеенко</vt:lpstr>
      <vt:lpstr>Саша Бородулин </vt:lpstr>
      <vt:lpstr>Марат Казей </vt:lpstr>
      <vt:lpstr>Леня Голиков </vt:lpstr>
      <vt:lpstr>Воло́дя Дуби́нин </vt:lpstr>
      <vt:lpstr>Зи́на Портно́ва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Джуров</cp:lastModifiedBy>
  <cp:revision>65</cp:revision>
  <dcterms:created xsi:type="dcterms:W3CDTF">2010-04-22T04:47:53Z</dcterms:created>
  <dcterms:modified xsi:type="dcterms:W3CDTF">2016-01-12T18:36:40Z</dcterms:modified>
</cp:coreProperties>
</file>