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6054CAF2-AABC-4B36-BBA2-B4C32E923D1D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527B7B-4587-42AD-8F1C-961E505CF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7B76-4A77-464C-85B8-240D9890A5A9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BE50-46AC-4072-80A0-C16F9971B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2D663-AADA-4109-92BF-4995A6EFE591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DFA43-2FB1-451B-A7B4-FDE40AFC7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DFEA-C699-4B0B-8E81-CABC9F6EE90C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7922-197F-46AE-9450-6FFA988E3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D5F4-FFEF-4115-88BC-5377FBD586D8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1D41-5E1F-4EA4-B340-165141B7A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876D-B579-4C2A-8244-0F0E7F9478F9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435FE-8310-48EC-8E23-F4E0604A5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56D21-703A-42B6-AA0E-3706D9EE387B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19A2064-D73F-4187-8816-368EAEB48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E15C-B957-403C-8980-8730474E5088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3396-F232-4749-BF65-57703567D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961F-231D-4377-90BA-76CE6980061F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D16C-BF4C-4BB0-9901-214F27552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A89FDE1-0FFC-4271-A9EE-466AF7C9FD53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56D858C-9325-4F93-B7F5-67D8F82FA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97A7D32-5D52-449B-B6DA-07779A47A7A6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9C74584-0930-4F75-B158-8644F2571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B208044-6EEF-41F6-8217-AA67C8E8A1A2}" type="datetimeFigureOut">
              <a:rPr lang="ru-RU"/>
              <a:pPr>
                <a:defRPr/>
              </a:pPr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F1DCD1B-4759-4785-A5AA-FE496C6DC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B9CAA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alibri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user\&#1056;&#1072;&#1073;&#1086;&#1095;&#1080;&#1081;%20&#1089;&#1090;&#1086;&#1083;\&#1072;&#1074;&#1090;&#1086;&#1084;&#1086;&#1073;&#1080;&#1083;&#1100;\Signal_avtomobilya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79712" y="1916832"/>
            <a:ext cx="5760640" cy="139903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/>
              <a:t>Автомобиль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907705" y="1916832"/>
            <a:ext cx="5976664" cy="144016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>
              <a:ln/>
              <a:solidFill>
                <a:schemeClr val="accent3"/>
              </a:solidFill>
            </a:endParaRPr>
          </a:p>
          <a:p>
            <a:pPr lvl="4" indent="-210312" algn="ctr" fontAlgn="auto">
              <a:spcAft>
                <a:spcPts val="0"/>
              </a:spcAft>
              <a:buClr>
                <a:schemeClr val="accent1">
                  <a:tint val="75000"/>
                </a:schemeClr>
              </a:buClr>
              <a:buFont typeface="Wingdings 2"/>
              <a:buChar char=""/>
              <a:defRPr/>
            </a:pPr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ce3153902d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28800"/>
            <a:ext cx="5524872" cy="40896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Что это?</a:t>
            </a:r>
            <a:endParaRPr lang="ru-RU" sz="7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722438"/>
            <a:ext cx="3132138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2400" smtClean="0"/>
              <a:t>К нам приехала машина.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Вот колеса, вот кабина,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Вот руль вот кузов,</a:t>
            </a:r>
          </a:p>
          <a:p>
            <a:pPr>
              <a:buFont typeface="Wingdings 2" pitchFamily="18" charset="2"/>
              <a:buNone/>
            </a:pPr>
            <a:r>
              <a:rPr lang="ru-RU" sz="2400" smtClean="0"/>
              <a:t> Кузов нужен ей для грузов.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Машина едет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026" name="Picture 2" descr="C:\Users\Admin\Desktop\транспорт\117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2413" y="2492375"/>
            <a:ext cx="2879726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Signal_avtomobily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8350" y="609282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6 -0.00185 L 0.78559 0.0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5594" fill="hold"/>
                                        <p:tgtEl>
                                          <p:spTgt spid="15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Машина большая и маленькая.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3074" name="Picture 2" descr="C:\Users\Admin\Desktop\Новая папка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844824"/>
            <a:ext cx="4903090" cy="38524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75" name="Picture 3" descr="C:\Users\Admin\Desktop\Новая папка\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3068960"/>
            <a:ext cx="2520280" cy="20882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Что это?   Это колесо.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098" name="Picture 2" descr="C:\Users\Admin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5736" y="1844824"/>
            <a:ext cx="4487977" cy="4392488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Что это? Это кабина.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8434" name="Picture 2" descr="C:\Users\Admin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47691"/>
          <a:stretch>
            <a:fillRect/>
          </a:stretch>
        </p:blipFill>
        <p:spPr>
          <a:xfrm>
            <a:off x="2555875" y="2276475"/>
            <a:ext cx="3529013" cy="3744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Что это? Это кузов.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6146" name="Picture 2" descr="C:\Users\Admin\Desktop\i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1772816"/>
            <a:ext cx="5597061" cy="432048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Что это? Это руль.</a:t>
            </a: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20482" name="Picture 2" descr="C:\Users\Admin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557338"/>
            <a:ext cx="6075362" cy="4535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165</TotalTime>
  <Words>17</Words>
  <Application>Microsoft Office PowerPoint</Application>
  <PresentationFormat>Экран (4:3)</PresentationFormat>
  <Paragraphs>4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Cambria</vt:lpstr>
      <vt:lpstr>Arial</vt:lpstr>
      <vt:lpstr>Calibri</vt:lpstr>
      <vt:lpstr>Wingdings 2</vt:lpstr>
      <vt:lpstr>Verdana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Автомобиль</dc:title>
  <dc:creator>Admin</dc:creator>
  <cp:lastModifiedBy>urai</cp:lastModifiedBy>
  <cp:revision>20</cp:revision>
  <dcterms:created xsi:type="dcterms:W3CDTF">2012-06-04T12:56:02Z</dcterms:created>
  <dcterms:modified xsi:type="dcterms:W3CDTF">2012-07-30T09:25:15Z</dcterms:modified>
</cp:coreProperties>
</file>