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6" r:id="rId1"/>
  </p:sldMasterIdLst>
  <p:sldIdLst>
    <p:sldId id="256" r:id="rId2"/>
    <p:sldId id="282" r:id="rId3"/>
    <p:sldId id="281" r:id="rId4"/>
    <p:sldId id="283" r:id="rId5"/>
    <p:sldId id="284" r:id="rId6"/>
    <p:sldId id="285" r:id="rId7"/>
    <p:sldId id="286" r:id="rId8"/>
    <p:sldId id="287" r:id="rId9"/>
    <p:sldId id="288" r:id="rId10"/>
    <p:sldId id="289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8BE1"/>
    <a:srgbClr val="F3A163"/>
    <a:srgbClr val="BA0A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2406" autoAdjust="0"/>
  </p:normalViewPr>
  <p:slideViewPr>
    <p:cSldViewPr snapToGrid="0">
      <p:cViewPr varScale="1">
        <p:scale>
          <a:sx n="96" d="100"/>
          <a:sy n="96" d="100"/>
        </p:scale>
        <p:origin x="-115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36C5-61CB-4C7F-AD19-5C59B17E1C43}" type="datetimeFigureOut">
              <a:rPr lang="ru-RU" smtClean="0"/>
              <a:pPr/>
              <a:t>10.01.2016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0F27D-1ED4-40EE-A598-B730A2A62C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36C5-61CB-4C7F-AD19-5C59B17E1C43}" type="datetimeFigureOut">
              <a:rPr lang="ru-RU" smtClean="0"/>
              <a:pPr/>
              <a:t>10.01.2016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0F27D-1ED4-40EE-A598-B730A2A62C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36C5-61CB-4C7F-AD19-5C59B17E1C43}" type="datetimeFigureOut">
              <a:rPr lang="ru-RU" smtClean="0"/>
              <a:pPr/>
              <a:t>10.01.2016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0F27D-1ED4-40EE-A598-B730A2A62C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36C5-61CB-4C7F-AD19-5C59B17E1C43}" type="datetimeFigureOut">
              <a:rPr lang="ru-RU" smtClean="0"/>
              <a:pPr/>
              <a:t>10.01.2016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0F27D-1ED4-40EE-A598-B730A2A62C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36C5-61CB-4C7F-AD19-5C59B17E1C43}" type="datetimeFigureOut">
              <a:rPr lang="ru-RU" smtClean="0"/>
              <a:pPr/>
              <a:t>10.01.2016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0F27D-1ED4-40EE-A598-B730A2A62C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36C5-61CB-4C7F-AD19-5C59B17E1C43}" type="datetimeFigureOut">
              <a:rPr lang="ru-RU" smtClean="0"/>
              <a:pPr/>
              <a:t>10.01.2016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0F27D-1ED4-40EE-A598-B730A2A62C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36C5-61CB-4C7F-AD19-5C59B17E1C43}" type="datetimeFigureOut">
              <a:rPr lang="ru-RU" smtClean="0"/>
              <a:pPr/>
              <a:t>10.01.2016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0F27D-1ED4-40EE-A598-B730A2A62C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36C5-61CB-4C7F-AD19-5C59B17E1C43}" type="datetimeFigureOut">
              <a:rPr lang="ru-RU" smtClean="0"/>
              <a:pPr/>
              <a:t>10.01.2016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0F27D-1ED4-40EE-A598-B730A2A62C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36C5-61CB-4C7F-AD19-5C59B17E1C43}" type="datetimeFigureOut">
              <a:rPr lang="ru-RU" smtClean="0"/>
              <a:pPr/>
              <a:t>10.01.2016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0F27D-1ED4-40EE-A598-B730A2A62C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36C5-61CB-4C7F-AD19-5C59B17E1C43}" type="datetimeFigureOut">
              <a:rPr lang="ru-RU" smtClean="0"/>
              <a:pPr/>
              <a:t>10.01.2016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0F27D-1ED4-40EE-A598-B730A2A62C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36C5-61CB-4C7F-AD19-5C59B17E1C43}" type="datetimeFigureOut">
              <a:rPr lang="ru-RU" smtClean="0"/>
              <a:pPr/>
              <a:t>10.01.2016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0F27D-1ED4-40EE-A598-B730A2A62C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E3736C5-61CB-4C7F-AD19-5C59B17E1C43}" type="datetimeFigureOut">
              <a:rPr lang="ru-RU" smtClean="0"/>
              <a:pPr/>
              <a:t>10.01.2016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190F27D-1ED4-40EE-A598-B730A2A62C3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32487" y="1143000"/>
            <a:ext cx="9578852" cy="2540587"/>
          </a:xfrm>
        </p:spPr>
        <p:txBody>
          <a:bodyPr>
            <a:noAutofit/>
          </a:bodyPr>
          <a:lstStyle/>
          <a:p>
            <a:pPr algn="ctr"/>
            <a:r>
              <a:rPr lang="ru-RU" sz="3400" b="1" dirty="0" smtClean="0"/>
              <a:t>Презентация </a:t>
            </a:r>
          </a:p>
          <a:p>
            <a:pPr algn="ctr"/>
            <a:r>
              <a:rPr lang="ru-RU" sz="3400" b="1" dirty="0" smtClean="0"/>
              <a:t>«Костюмы народов мира».</a:t>
            </a:r>
          </a:p>
          <a:p>
            <a:pPr algn="ctr"/>
            <a:endParaRPr lang="ru-RU" sz="2000" b="1" dirty="0" smtClean="0"/>
          </a:p>
          <a:p>
            <a:pPr algn="ctr"/>
            <a:endParaRPr lang="ru-RU" sz="2000" b="1" dirty="0"/>
          </a:p>
          <a:p>
            <a:pPr algn="ctr"/>
            <a:endParaRPr lang="ru-RU" sz="2000" b="1" dirty="0" smtClean="0"/>
          </a:p>
          <a:p>
            <a:pPr algn="ctr"/>
            <a:r>
              <a:rPr lang="ru-RU" sz="2000" b="1" dirty="0" smtClean="0"/>
              <a:t>Выполнила: Кузнецова </a:t>
            </a:r>
            <a:r>
              <a:rPr lang="ru-RU" sz="2000" b="1" dirty="0"/>
              <a:t>Ирина Владиславовна</a:t>
            </a:r>
          </a:p>
          <a:p>
            <a:pPr algn="ctr"/>
            <a:r>
              <a:rPr lang="ru-RU" sz="2000" b="1" dirty="0" smtClean="0"/>
              <a:t>Воспитатель ГБДОУ </a:t>
            </a:r>
            <a:r>
              <a:rPr lang="ru-RU" sz="2000" b="1" dirty="0"/>
              <a:t>№</a:t>
            </a:r>
            <a:r>
              <a:rPr lang="ru-RU" sz="2000" b="1" dirty="0" smtClean="0"/>
              <a:t>64,  </a:t>
            </a:r>
            <a:r>
              <a:rPr lang="ru-RU" sz="2000" b="1" dirty="0"/>
              <a:t>Приморского </a:t>
            </a:r>
            <a:r>
              <a:rPr lang="ru-RU" sz="2000" b="1" dirty="0" smtClean="0"/>
              <a:t>района, </a:t>
            </a:r>
            <a:r>
              <a:rPr lang="ru-RU" sz="2000" b="1" dirty="0"/>
              <a:t>г. Санкт-Петербурга</a:t>
            </a:r>
            <a:r>
              <a:rPr lang="ru-RU" sz="2000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9474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5711" y="1376914"/>
            <a:ext cx="4599348" cy="2936600"/>
          </a:xfrm>
        </p:spPr>
        <p:txBody>
          <a:bodyPr>
            <a:noAutofit/>
          </a:bodyPr>
          <a:lstStyle/>
          <a:p>
            <a:r>
              <a:rPr lang="ru-RU" sz="2800" b="1" u="sng" dirty="0" smtClean="0"/>
              <a:t>Китай.</a:t>
            </a:r>
          </a:p>
          <a:p>
            <a:r>
              <a:rPr lang="ru-RU" sz="2000" dirty="0" smtClean="0"/>
              <a:t>Основой </a:t>
            </a:r>
            <a:r>
              <a:rPr lang="ru-RU" sz="2000" dirty="0"/>
              <a:t>китайского костюма (мужского и женского) были длинные штаны и свободная распашная кофта или халат с запахом слева направо и тесемочной </a:t>
            </a:r>
            <a:r>
              <a:rPr lang="ru-RU" sz="2000" dirty="0" smtClean="0"/>
              <a:t>завязкой</a:t>
            </a:r>
            <a:r>
              <a:rPr lang="ru-RU" sz="2000" dirty="0"/>
              <a:t>.</a:t>
            </a:r>
            <a:r>
              <a:rPr lang="ru-RU" sz="2000" dirty="0" smtClean="0"/>
              <a:t> </a:t>
            </a:r>
            <a:r>
              <a:rPr lang="ru-RU" sz="2000" dirty="0"/>
              <a:t>Характерные виды китайской обуви — легкие туфли из ткани, пеньки, соломы на толстой подошве из многослойной проклеенной бумаги или ткани.</a:t>
            </a:r>
            <a:endParaRPr lang="ru-RU" sz="2000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1245" y="516836"/>
            <a:ext cx="3369206" cy="5377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872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2670" y="675861"/>
            <a:ext cx="9578852" cy="165600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cs typeface="Aharoni" panose="02010803020104030203" pitchFamily="2" charset="-79"/>
              </a:rPr>
              <a:t>«</a:t>
            </a:r>
            <a:r>
              <a:rPr lang="ru-RU" sz="3600" b="1" dirty="0">
                <a:cs typeface="Aharoni" panose="02010803020104030203" pitchFamily="2" charset="-79"/>
              </a:rPr>
              <a:t>Костюмы </a:t>
            </a:r>
            <a:r>
              <a:rPr lang="ru-RU" sz="3600" b="1" dirty="0" smtClean="0">
                <a:cs typeface="Aharoni" panose="02010803020104030203" pitchFamily="2" charset="-79"/>
              </a:rPr>
              <a:t>народов </a:t>
            </a:r>
            <a:r>
              <a:rPr lang="ru-RU" sz="3600" b="1" dirty="0">
                <a:cs typeface="Aharoni" panose="02010803020104030203" pitchFamily="2" charset="-79"/>
              </a:rPr>
              <a:t>мира</a:t>
            </a:r>
            <a:r>
              <a:rPr lang="ru-RU" sz="3600" b="1" dirty="0" smtClean="0">
                <a:cs typeface="Aharoni" panose="02010803020104030203" pitchFamily="2" charset="-79"/>
              </a:rPr>
              <a:t>»</a:t>
            </a:r>
            <a:endParaRPr lang="ru-RU" sz="3600" b="1" dirty="0">
              <a:cs typeface="Aharoni" panose="02010803020104030203" pitchFamily="2" charset="-79"/>
            </a:endParaRPr>
          </a:p>
        </p:txBody>
      </p:sp>
      <p:pic>
        <p:nvPicPr>
          <p:cNvPr id="1026" name="Picture 2" descr="https://im0-tub-ru.yandex.net/i?id=c9642a8c5283f47a985604f597e8a61a&amp;n=33&amp;h=190&amp;w=3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0904" y="1520688"/>
            <a:ext cx="7209321" cy="4505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0891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9426" y="194158"/>
            <a:ext cx="5563444" cy="2936600"/>
          </a:xfrm>
        </p:spPr>
        <p:txBody>
          <a:bodyPr>
            <a:noAutofit/>
          </a:bodyPr>
          <a:lstStyle/>
          <a:p>
            <a:r>
              <a:rPr lang="ru-RU" sz="2800" b="1" u="sng" dirty="0" smtClean="0"/>
              <a:t>Италия.</a:t>
            </a:r>
          </a:p>
          <a:p>
            <a:r>
              <a:rPr lang="ru-RU" sz="2000" dirty="0" smtClean="0"/>
              <a:t>Женский костюм: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Главные элементы традиционного женского народного костюма: 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- Рубаха </a:t>
            </a:r>
            <a:r>
              <a:rPr lang="ru-RU" sz="2000" dirty="0" smtClean="0"/>
              <a:t>"</a:t>
            </a:r>
            <a:r>
              <a:rPr lang="ru-RU" sz="2000" dirty="0" err="1"/>
              <a:t>камичиа</a:t>
            </a:r>
            <a:r>
              <a:rPr lang="ru-RU" sz="2000" dirty="0" smtClean="0"/>
              <a:t>";</a:t>
            </a:r>
            <a:r>
              <a:rPr lang="ru-RU" sz="2000" dirty="0"/>
              <a:t> 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- Длинная широкая юбка "</a:t>
            </a:r>
            <a:r>
              <a:rPr lang="ru-RU" sz="2000" dirty="0" err="1"/>
              <a:t>гонна</a:t>
            </a:r>
            <a:r>
              <a:rPr lang="ru-RU" sz="2000" dirty="0" smtClean="0"/>
              <a:t>";</a:t>
            </a:r>
            <a:r>
              <a:rPr lang="ru-RU" sz="2000" dirty="0"/>
              <a:t> 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- Передник </a:t>
            </a:r>
            <a:r>
              <a:rPr lang="ru-RU" sz="2000" dirty="0"/>
              <a:t>"</a:t>
            </a:r>
            <a:r>
              <a:rPr lang="ru-RU" sz="2000" dirty="0" err="1"/>
              <a:t>грем-биуле</a:t>
            </a:r>
            <a:r>
              <a:rPr lang="ru-RU" sz="2000" dirty="0"/>
              <a:t>" </a:t>
            </a:r>
            <a:r>
              <a:rPr lang="ru-RU" sz="2000" dirty="0" smtClean="0"/>
              <a:t>обычно </a:t>
            </a:r>
            <a:r>
              <a:rPr lang="ru-RU" sz="2000" dirty="0"/>
              <a:t>ярких расцветок;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- </a:t>
            </a:r>
            <a:r>
              <a:rPr lang="ru-RU" sz="2000" dirty="0"/>
              <a:t>Головной платок, </a:t>
            </a:r>
            <a:r>
              <a:rPr lang="ru-RU" sz="2000" dirty="0" err="1" smtClean="0"/>
              <a:t>фаццолетто</a:t>
            </a:r>
            <a:r>
              <a:rPr lang="ru-RU" sz="2000" dirty="0" smtClean="0"/>
              <a:t>.  В </a:t>
            </a:r>
            <a:r>
              <a:rPr lang="ru-RU" sz="2000" dirty="0"/>
              <a:t>деревнях мужчины и женщины также носили шейные платки. </a:t>
            </a:r>
            <a:endParaRPr lang="ru-RU" sz="2000" dirty="0" smtClean="0"/>
          </a:p>
          <a:p>
            <a:r>
              <a:rPr lang="ru-RU" sz="2000" dirty="0" smtClean="0"/>
              <a:t>Мужской </a:t>
            </a:r>
            <a:r>
              <a:rPr lang="ru-RU" sz="2000" dirty="0"/>
              <a:t>костюм составляют: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- Короткие штаны "</a:t>
            </a:r>
            <a:r>
              <a:rPr lang="ru-RU" sz="2000" dirty="0" smtClean="0"/>
              <a:t>панталоны;</a:t>
            </a:r>
            <a:r>
              <a:rPr lang="ru-RU" sz="2000" b="1" dirty="0" smtClean="0"/>
              <a:t>                    </a:t>
            </a:r>
            <a:r>
              <a:rPr lang="ru-RU" sz="2000" dirty="0" smtClean="0"/>
              <a:t>- </a:t>
            </a:r>
            <a:r>
              <a:rPr lang="ru-RU" sz="2000" dirty="0"/>
              <a:t>Белая, нередко вышитая </a:t>
            </a:r>
            <a:r>
              <a:rPr lang="ru-RU" sz="2000" dirty="0" smtClean="0"/>
              <a:t>рубашка;</a:t>
            </a:r>
            <a:r>
              <a:rPr lang="ru-RU" sz="2000" dirty="0"/>
              <a:t> 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- Короткая куртка "</a:t>
            </a:r>
            <a:r>
              <a:rPr lang="ru-RU" sz="2000" dirty="0" err="1"/>
              <a:t>джакка</a:t>
            </a:r>
            <a:r>
              <a:rPr lang="ru-RU" sz="2000" dirty="0"/>
              <a:t>" </a:t>
            </a:r>
            <a:r>
              <a:rPr lang="ru-RU" sz="2000" dirty="0" smtClean="0"/>
              <a:t>или </a:t>
            </a:r>
            <a:r>
              <a:rPr lang="ru-RU" sz="2000" dirty="0"/>
              <a:t>безрукавка "</a:t>
            </a:r>
            <a:r>
              <a:rPr lang="ru-RU" sz="2000" dirty="0" err="1"/>
              <a:t>панчотто</a:t>
            </a:r>
            <a:r>
              <a:rPr lang="ru-RU" sz="2000" dirty="0" smtClean="0"/>
              <a:t>".</a:t>
            </a:r>
            <a:r>
              <a:rPr lang="ru-RU" sz="2000" dirty="0"/>
              <a:t> 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Наиболее характерные мужские головные уборы</a:t>
            </a:r>
            <a:r>
              <a:rPr lang="ru-RU" sz="2000" dirty="0" smtClean="0"/>
              <a:t>:  Шляпа, </a:t>
            </a:r>
            <a:r>
              <a:rPr lang="ru-RU" sz="2000" dirty="0" err="1"/>
              <a:t>Коппола</a:t>
            </a:r>
            <a:r>
              <a:rPr lang="ru-RU" sz="2000" dirty="0"/>
              <a:t> </a:t>
            </a:r>
            <a:r>
              <a:rPr lang="ru-RU" sz="2000" dirty="0" smtClean="0"/>
              <a:t>сицилийская кепка,</a:t>
            </a:r>
            <a:r>
              <a:rPr lang="ru-RU" sz="2000" dirty="0"/>
              <a:t> Мешкообразный </a:t>
            </a:r>
            <a:r>
              <a:rPr lang="ru-RU" sz="2000" dirty="0" smtClean="0"/>
              <a:t>берет.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507" y="194157"/>
            <a:ext cx="4288389" cy="6220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8434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16260" y="1555818"/>
            <a:ext cx="4599348" cy="2936600"/>
          </a:xfrm>
        </p:spPr>
        <p:txBody>
          <a:bodyPr>
            <a:noAutofit/>
          </a:bodyPr>
          <a:lstStyle/>
          <a:p>
            <a:r>
              <a:rPr lang="ru-RU" sz="2800" b="1" u="sng" dirty="0" smtClean="0"/>
              <a:t>Франция.</a:t>
            </a:r>
          </a:p>
          <a:p>
            <a:endParaRPr lang="ru-RU" sz="2800" b="1" u="sng" dirty="0" smtClean="0"/>
          </a:p>
          <a:p>
            <a:r>
              <a:rPr lang="ru-RU" sz="2000" dirty="0" smtClean="0"/>
              <a:t>Женский </a:t>
            </a:r>
            <a:r>
              <a:rPr lang="ru-RU" sz="2000" dirty="0"/>
              <a:t>костюм состоит </a:t>
            </a:r>
            <a:r>
              <a:rPr lang="ru-RU" sz="2000" dirty="0"/>
              <a:t>из широкой </a:t>
            </a:r>
            <a:r>
              <a:rPr lang="ru-RU" sz="2000" dirty="0"/>
              <a:t>юбки,, </a:t>
            </a:r>
            <a:r>
              <a:rPr lang="ru-RU" sz="2000" dirty="0"/>
              <a:t>а также кофты с длинными </a:t>
            </a:r>
            <a:r>
              <a:rPr lang="ru-RU" sz="2000" dirty="0"/>
              <a:t>рукавами. </a:t>
            </a:r>
            <a:r>
              <a:rPr lang="ru-RU" sz="2000" dirty="0"/>
              <a:t>Обязательный элемент – светлый </a:t>
            </a:r>
            <a:r>
              <a:rPr lang="ru-RU" sz="2000" dirty="0"/>
              <a:t>передник.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Традиционным</a:t>
            </a:r>
            <a:r>
              <a:rPr lang="ru-RU" sz="2000" dirty="0">
                <a:solidFill>
                  <a:schemeClr val="tx1"/>
                </a:solidFill>
              </a:rPr>
              <a:t> </a:t>
            </a:r>
            <a:r>
              <a:rPr lang="ru-RU" sz="2000" dirty="0" smtClean="0">
                <a:solidFill>
                  <a:schemeClr val="tx1"/>
                </a:solidFill>
              </a:rPr>
              <a:t>головным убором считается </a:t>
            </a:r>
            <a:r>
              <a:rPr lang="ru-RU" sz="2000" dirty="0"/>
              <a:t>чепец, поверх которого можно надеть шляпу или платок.</a:t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7637" y="258418"/>
            <a:ext cx="3562833" cy="6072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9370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16260" y="1555818"/>
            <a:ext cx="4599348" cy="2936600"/>
          </a:xfrm>
        </p:spPr>
        <p:txBody>
          <a:bodyPr>
            <a:noAutofit/>
          </a:bodyPr>
          <a:lstStyle/>
          <a:p>
            <a:r>
              <a:rPr lang="ru-RU" sz="2800" b="1" u="sng" dirty="0" smtClean="0"/>
              <a:t>Ангола.</a:t>
            </a:r>
          </a:p>
          <a:p>
            <a:endParaRPr lang="ru-RU" sz="2800" b="1" u="sng" dirty="0" smtClean="0"/>
          </a:p>
          <a:p>
            <a:r>
              <a:rPr lang="ru-RU" sz="2000" b="1" dirty="0"/>
              <a:t>Африканский народный костюм "</a:t>
            </a:r>
            <a:r>
              <a:rPr lang="ru-RU" sz="2000" b="1" dirty="0" err="1"/>
              <a:t>Длогиба</a:t>
            </a:r>
            <a:r>
              <a:rPr lang="ru-RU" sz="2000" b="1" dirty="0"/>
              <a:t>". </a:t>
            </a:r>
            <a:r>
              <a:rPr lang="ru-RU" sz="2000" b="1" dirty="0" smtClean="0"/>
              <a:t> </a:t>
            </a:r>
            <a:r>
              <a:rPr lang="ru-RU" sz="2000" dirty="0" err="1" smtClean="0"/>
              <a:t>Длогиба</a:t>
            </a:r>
            <a:r>
              <a:rPr lang="ru-RU" sz="2000" dirty="0" smtClean="0"/>
              <a:t> </a:t>
            </a:r>
            <a:r>
              <a:rPr lang="ru-RU" sz="2000" dirty="0"/>
              <a:t>- обычно тёмно-синего цвета, сиреневого или белого, украшенный ручной вышивкой. </a:t>
            </a:r>
            <a:br>
              <a:rPr lang="ru-RU" sz="2000" dirty="0"/>
            </a:br>
            <a:endParaRPr lang="ru-RU" sz="2000" dirty="0" smtClean="0"/>
          </a:p>
        </p:txBody>
      </p:sp>
      <p:pic>
        <p:nvPicPr>
          <p:cNvPr id="4098" name="Picture 2" descr="в атмосферу африканских праздников и национальных одежд, познакомиться с жизнью кенийских племен, в том числе и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2522" y="924339"/>
            <a:ext cx="59055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1271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16260" y="886584"/>
            <a:ext cx="4599348" cy="2936600"/>
          </a:xfrm>
        </p:spPr>
        <p:txBody>
          <a:bodyPr>
            <a:noAutofit/>
          </a:bodyPr>
          <a:lstStyle/>
          <a:p>
            <a:r>
              <a:rPr lang="ru-RU" sz="2800" b="1" u="sng" dirty="0" smtClean="0"/>
              <a:t>Австрия.</a:t>
            </a:r>
          </a:p>
          <a:p>
            <a:endParaRPr lang="ru-RU" sz="2800" b="1" u="sng" dirty="0" smtClean="0"/>
          </a:p>
          <a:p>
            <a:r>
              <a:rPr lang="ru-RU" sz="2000" dirty="0"/>
              <a:t>Широкие тяжелые юбки, изготовляемые из </a:t>
            </a:r>
            <a:r>
              <a:rPr lang="ru-RU" sz="2000" dirty="0" err="1"/>
              <a:t>домотканного</a:t>
            </a:r>
            <a:r>
              <a:rPr lang="ru-RU" sz="2000" dirty="0"/>
              <a:t> сукна или шерсти, со множеством </a:t>
            </a:r>
            <a:r>
              <a:rPr lang="ru-RU" sz="2000" dirty="0" smtClean="0"/>
              <a:t>складок. Очень </a:t>
            </a:r>
            <a:r>
              <a:rPr lang="ru-RU" sz="2000" dirty="0"/>
              <a:t>короткая кофта, иногда на </a:t>
            </a:r>
            <a:r>
              <a:rPr lang="ru-RU" sz="2000" dirty="0" smtClean="0"/>
              <a:t>лямках или платье.</a:t>
            </a:r>
          </a:p>
          <a:p>
            <a:r>
              <a:rPr lang="ru-RU" sz="2000" dirty="0" smtClean="0"/>
              <a:t>Мужской костюм. </a:t>
            </a:r>
            <a:r>
              <a:rPr lang="ru-RU" sz="2000" dirty="0"/>
              <a:t>Основные его части - белая рубаха с отложным воротом и широкими рукавами, заправляемая в синие узкие </a:t>
            </a:r>
            <a:r>
              <a:rPr lang="ru-RU" sz="2000" dirty="0" smtClean="0"/>
              <a:t>штаны.</a:t>
            </a:r>
            <a:r>
              <a:rPr lang="ru-RU" sz="2000" dirty="0"/>
              <a:t> </a:t>
            </a:r>
            <a:endParaRPr lang="ru-RU" sz="2000" dirty="0" smtClean="0"/>
          </a:p>
        </p:txBody>
      </p:sp>
      <p:pic>
        <p:nvPicPr>
          <p:cNvPr id="6146" name="Picture 2" descr="http://st2-fashiony.ru/pic/style/pic/13651/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7896" y="886584"/>
            <a:ext cx="3590925" cy="4791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8476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65955" y="720931"/>
            <a:ext cx="4599348" cy="2936600"/>
          </a:xfrm>
        </p:spPr>
        <p:txBody>
          <a:bodyPr>
            <a:noAutofit/>
          </a:bodyPr>
          <a:lstStyle/>
          <a:p>
            <a:r>
              <a:rPr lang="ru-RU" sz="2800" b="1" u="sng" dirty="0" smtClean="0"/>
              <a:t>Египет.</a:t>
            </a:r>
          </a:p>
          <a:p>
            <a:endParaRPr lang="ru-RU" sz="2800" b="1" u="sng" dirty="0" smtClean="0"/>
          </a:p>
          <a:p>
            <a:r>
              <a:rPr lang="ru-RU" sz="2000" dirty="0"/>
              <a:t>Основной одеждой мужчин с древности был передник — «</a:t>
            </a:r>
            <a:r>
              <a:rPr lang="ru-RU" sz="2000" dirty="0" err="1"/>
              <a:t>схенти</a:t>
            </a:r>
            <a:r>
              <a:rPr lang="ru-RU" sz="2000" dirty="0" smtClean="0"/>
              <a:t>».</a:t>
            </a:r>
            <a:r>
              <a:rPr lang="ru-RU" sz="2000" dirty="0"/>
              <a:t> </a:t>
            </a:r>
            <a:r>
              <a:rPr lang="ru-RU" sz="2000" dirty="0" smtClean="0"/>
              <a:t>Знатные </a:t>
            </a:r>
            <a:r>
              <a:rPr lang="ru-RU" sz="2000" dirty="0"/>
              <a:t>египтяне Древнего царства носили узкие плащи, тигровые или леопардовые шкуры, которые накидывали на плечи</a:t>
            </a:r>
            <a:r>
              <a:rPr lang="ru-RU" sz="2000" dirty="0" smtClean="0"/>
              <a:t>.</a:t>
            </a:r>
            <a:r>
              <a:rPr lang="ru-RU" sz="2000" dirty="0"/>
              <a:t> Египтянки </a:t>
            </a:r>
            <a:r>
              <a:rPr lang="ru-RU" sz="2000" dirty="0" smtClean="0"/>
              <a:t>носили </a:t>
            </a:r>
            <a:r>
              <a:rPr lang="ru-RU" sz="2000" dirty="0"/>
              <a:t>«</a:t>
            </a:r>
            <a:r>
              <a:rPr lang="ru-RU" sz="2000" dirty="0" err="1"/>
              <a:t>калазирис</a:t>
            </a:r>
            <a:r>
              <a:rPr lang="ru-RU" sz="2000" dirty="0"/>
              <a:t>» — длинную полотняную, </a:t>
            </a:r>
            <a:r>
              <a:rPr lang="ru-RU" sz="2000" dirty="0" smtClean="0"/>
              <a:t>рубашку </a:t>
            </a:r>
            <a:r>
              <a:rPr lang="ru-RU" sz="2000" dirty="0"/>
              <a:t>на бретелях, доходившую до </a:t>
            </a:r>
            <a:r>
              <a:rPr lang="ru-RU" sz="2000" dirty="0" smtClean="0"/>
              <a:t>самых.</a:t>
            </a:r>
            <a:r>
              <a:rPr lang="ru-RU" sz="2000" dirty="0"/>
              <a:t> </a:t>
            </a:r>
            <a:endParaRPr lang="ru-RU" sz="2000" dirty="0" smtClean="0"/>
          </a:p>
        </p:txBody>
      </p:sp>
      <p:pic>
        <p:nvPicPr>
          <p:cNvPr id="5124" name="Picture 4" descr="http://img.photobucket.com/albums/v373/Aury/History%20of%20costume/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5827" y="736462"/>
            <a:ext cx="3114399" cy="5601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8498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65955" y="720931"/>
            <a:ext cx="4599348" cy="2936600"/>
          </a:xfrm>
        </p:spPr>
        <p:txBody>
          <a:bodyPr>
            <a:noAutofit/>
          </a:bodyPr>
          <a:lstStyle/>
          <a:p>
            <a:r>
              <a:rPr lang="ru-RU" sz="2800" b="1" u="sng" dirty="0" smtClean="0"/>
              <a:t>Северная Америка.</a:t>
            </a:r>
          </a:p>
          <a:p>
            <a:endParaRPr lang="ru-RU" sz="2800" b="1" u="sng" dirty="0" smtClean="0"/>
          </a:p>
          <a:p>
            <a:r>
              <a:rPr lang="ru-RU" sz="2000" dirty="0" smtClean="0"/>
              <a:t>Женщины </a:t>
            </a:r>
            <a:r>
              <a:rPr lang="ru-RU" sz="2000" dirty="0"/>
              <a:t>обычно носили либо кожаные рубаху и юбку, либо рубаху-платье и </a:t>
            </a:r>
            <a:r>
              <a:rPr lang="ru-RU" sz="2000" dirty="0" smtClean="0"/>
              <a:t>ноговицы.  Мужчины </a:t>
            </a:r>
            <a:r>
              <a:rPr lang="ru-RU" sz="2000" dirty="0"/>
              <a:t>носили короткие штаны и ходили с обнаженным </a:t>
            </a:r>
            <a:r>
              <a:rPr lang="ru-RU" sz="2000" dirty="0" smtClean="0"/>
              <a:t>торсом,          </a:t>
            </a:r>
            <a:r>
              <a:rPr lang="ru-RU" sz="2000" dirty="0"/>
              <a:t>в холод или дождь они использовали покрывало, напоминавшее плащ-накидку.</a:t>
            </a:r>
            <a:endParaRPr lang="ru-RU" sz="2000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1324" y="617130"/>
            <a:ext cx="4234946" cy="5237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051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85833" y="1694966"/>
            <a:ext cx="4599348" cy="2936600"/>
          </a:xfrm>
        </p:spPr>
        <p:txBody>
          <a:bodyPr>
            <a:noAutofit/>
          </a:bodyPr>
          <a:lstStyle/>
          <a:p>
            <a:r>
              <a:rPr lang="ru-RU" sz="2800" b="1" u="sng" dirty="0" smtClean="0"/>
              <a:t>Япония.</a:t>
            </a:r>
          </a:p>
          <a:p>
            <a:r>
              <a:rPr lang="ru-RU" sz="2000" dirty="0"/>
              <a:t>Японское кимоно - это элегантная </a:t>
            </a:r>
            <a:r>
              <a:rPr lang="ru-RU" sz="2000" dirty="0"/>
              <a:t>вещь, которая требует особого искусства как при создании, так и в </a:t>
            </a:r>
            <a:r>
              <a:rPr lang="ru-RU" sz="2000" dirty="0"/>
              <a:t>ношении</a:t>
            </a:r>
            <a:r>
              <a:rPr lang="ru-RU" sz="2000" dirty="0"/>
              <a:t>. </a:t>
            </a:r>
            <a:r>
              <a:rPr lang="ru-RU" sz="2000" dirty="0"/>
              <a:t> </a:t>
            </a:r>
            <a:r>
              <a:rPr lang="ru-RU" sz="2000" dirty="0" err="1"/>
              <a:t>Дзори</a:t>
            </a:r>
            <a:r>
              <a:rPr lang="ru-RU" sz="2000" dirty="0"/>
              <a:t> — вид национальной </a:t>
            </a:r>
            <a:r>
              <a:rPr lang="ru-RU" sz="2000" dirty="0"/>
              <a:t>обуви. </a:t>
            </a:r>
            <a:r>
              <a:rPr lang="ru-RU" sz="2000" dirty="0"/>
              <a:t>Сандалии без каблука, но с утолщением к пятке. Придерживаются на ногах ремешками, проходящими между большим и вторым пальцами. </a:t>
            </a:r>
            <a:endParaRPr lang="ru-RU" sz="2000" dirty="0"/>
          </a:p>
        </p:txBody>
      </p:sp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3925" y="725557"/>
            <a:ext cx="3920641" cy="5437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0589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689</TotalTime>
  <Words>270</Words>
  <Application>Microsoft Office PowerPoint</Application>
  <PresentationFormat>Произвольный</PresentationFormat>
  <Paragraphs>31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Смыслова Галина Ахметовна</dc:title>
  <dc:creator>Gala</dc:creator>
  <cp:lastModifiedBy>Андрей и Ирина</cp:lastModifiedBy>
  <cp:revision>73</cp:revision>
  <dcterms:created xsi:type="dcterms:W3CDTF">2014-01-14T16:59:55Z</dcterms:created>
  <dcterms:modified xsi:type="dcterms:W3CDTF">2016-01-10T15:26:24Z</dcterms:modified>
</cp:coreProperties>
</file>