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Камушки желаний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686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404664"/>
            <a:ext cx="5256584" cy="594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8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40" y="980729"/>
            <a:ext cx="3017308" cy="440110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980728"/>
            <a:ext cx="2934072" cy="44011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7919" y="980728"/>
            <a:ext cx="2814059" cy="440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0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6" y="13289"/>
            <a:ext cx="5076564" cy="338437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3429000"/>
            <a:ext cx="4932040" cy="319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2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0569" y="153406"/>
            <a:ext cx="4560161" cy="327559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9263"/>
            <a:ext cx="4580569" cy="32697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46" y="3429000"/>
            <a:ext cx="4572000" cy="33123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3478" y="3429000"/>
            <a:ext cx="462052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7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32656"/>
            <a:ext cx="8690260" cy="6264696"/>
          </a:xfrm>
        </p:spPr>
      </p:pic>
    </p:spTree>
    <p:extLst>
      <p:ext uri="{BB962C8B-B14F-4D97-AF65-F5344CB8AC3E}">
        <p14:creationId xmlns:p14="http://schemas.microsoft.com/office/powerpoint/2010/main" val="179750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04664"/>
            <a:ext cx="8798272" cy="5865515"/>
          </a:xfrm>
        </p:spPr>
      </p:pic>
    </p:spTree>
    <p:extLst>
      <p:ext uri="{BB962C8B-B14F-4D97-AF65-F5344CB8AC3E}">
        <p14:creationId xmlns:p14="http://schemas.microsoft.com/office/powerpoint/2010/main" val="3824357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Камушки желаний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Камушки желаний</dc:title>
  <dc:creator>Автушко Марина</dc:creator>
  <cp:lastModifiedBy>Автушко Марина</cp:lastModifiedBy>
  <cp:revision>2</cp:revision>
  <dcterms:created xsi:type="dcterms:W3CDTF">2016-01-11T01:39:57Z</dcterms:created>
  <dcterms:modified xsi:type="dcterms:W3CDTF">2016-01-11T01:50:36Z</dcterms:modified>
</cp:coreProperties>
</file>