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70" r:id="rId4"/>
    <p:sldId id="257" r:id="rId5"/>
    <p:sldId id="271" r:id="rId6"/>
    <p:sldId id="258" r:id="rId7"/>
    <p:sldId id="272" r:id="rId8"/>
    <p:sldId id="273" r:id="rId9"/>
    <p:sldId id="274" r:id="rId10"/>
    <p:sldId id="275" r:id="rId11"/>
    <p:sldId id="25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BCB3A-D48D-4144-BE6D-F9F74A0FEE0A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1C60-8FA2-4D87-B7FD-E84D565A4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A0AA6D-4A36-4855-A06A-87D8B300691E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664296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Проект «Вода, какая она»? </a:t>
            </a:r>
            <a:endParaRPr lang="ru-RU" dirty="0">
              <a:ln>
                <a:solidFill>
                  <a:srgbClr val="000066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МБДОУ </a:t>
            </a:r>
            <a:r>
              <a:rPr lang="ru-RU" dirty="0" err="1" smtClean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/с «Колосок» с.Сорочий Лог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Старшая группа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Автор проекта: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Польникова</a:t>
            </a:r>
            <a:r>
              <a:rPr lang="ru-RU" dirty="0" smtClean="0">
                <a:solidFill>
                  <a:srgbClr val="0070C0"/>
                </a:solidFill>
              </a:rPr>
              <a:t> В.Н.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259228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Опыт №8. «Тонет, не тонет».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Воспитатель: Перед вами ванночки с водой а на подносе у вас различные предметы. Дети в ванночку с водой опустите предметы что мы видим Дети: мы видим, что деревянные предметы не утонули, а камушки утонули. Воспитатель: А скажите мне, что тяжелее камни или дерево? Дети: камни. </a:t>
            </a:r>
            <a:r>
              <a:rPr lang="ru-RU" sz="2000" b="1" dirty="0" smtClean="0"/>
              <a:t>Вывод: </a:t>
            </a:r>
            <a:r>
              <a:rPr lang="ru-RU" sz="2000" dirty="0" smtClean="0"/>
              <a:t>Какое первое свойство воды мы с вами увидели. Вода выталкивает более легкие предметы, а тяжелые тонут.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429000"/>
            <a:ext cx="861864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08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2088232" cy="1566174"/>
          </a:xfrm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«Здесь водятся волшебники».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e79054b7b29a-flx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48686" y="1159626"/>
            <a:ext cx="1653937" cy="1296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4" descr="7794_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59098" y="4299618"/>
            <a:ext cx="1582525" cy="1186894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5" descr="абра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5963736" y="1215249"/>
            <a:ext cx="153700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Mz2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868044" y="3274105"/>
            <a:ext cx="1658330" cy="1243748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0_1a38c_41d49a7e_X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6777092" y="4104232"/>
            <a:ext cx="13504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62068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Пенный замок.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7647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Жители замка.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115616" y="364502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На что это похоже.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2420888"/>
            <a:ext cx="2592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Рисуем с помощью шприцов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364502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Рисуем мыльными пузырями.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</a:rPr>
              <a:t>Мы сегодня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</a:rPr>
              <a:t>все узнали,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</a:rPr>
              <a:t>Как вода меняется: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</a:rPr>
              <a:t>То жидкая, то твердая,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</a:rPr>
              <a:t>То в пар вдруг превращается…</a:t>
            </a:r>
            <a:endParaRPr lang="ru-RU" sz="4400" dirty="0" smtClean="0"/>
          </a:p>
          <a:p>
            <a:pPr algn="ctr">
              <a:lnSpc>
                <a:spcPct val="90000"/>
              </a:lnSpc>
              <a:buNone/>
              <a:defRPr/>
            </a:pPr>
            <a:endParaRPr lang="ru-RU" sz="4000" dirty="0" smtClean="0"/>
          </a:p>
          <a:p>
            <a:pPr algn="ctr">
              <a:lnSpc>
                <a:spcPct val="90000"/>
              </a:lnSpc>
              <a:buNone/>
              <a:defRPr/>
            </a:pPr>
            <a:endParaRPr lang="ru-RU" sz="4000" dirty="0" smtClean="0"/>
          </a:p>
          <a:p>
            <a:pPr algn="ctr">
              <a:lnSpc>
                <a:spcPct val="90000"/>
              </a:lnSpc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Дошкольники – прирождённые исследователи. И тому подтверждение – их любознательность, постоянное стремление к эксперименту, желание самостоятельно находить решение в проблемной ситуации. Следовательно, необходимо увеличивать долю исследовательских методов обучения в образовательном процессе.</a:t>
            </a:r>
          </a:p>
          <a:p>
            <a:r>
              <a:rPr lang="ru-RU" sz="2000" dirty="0" smtClean="0"/>
              <a:t>Исследовательская деятельность позволяет организовать обучение так, чтобы ребёнок смог задавать вопросы и самостоятельно находить на них ответы.</a:t>
            </a:r>
          </a:p>
          <a:p>
            <a:r>
              <a:rPr lang="ru-RU" sz="2000" dirty="0" smtClean="0"/>
              <a:t>Процесс познания – творческий процесс, и наша задача – поддерживать и развивать в ребёнке интерес к исследованиям, открытиям, создать необходимые для этого условия. Поэтому я сочла возможным и полезным включить в данное направление метод проектов, так как он охватывает весь </a:t>
            </a:r>
            <a:r>
              <a:rPr lang="ru-RU" sz="2000" dirty="0" err="1" smtClean="0"/>
              <a:t>воспитательно</a:t>
            </a:r>
            <a:r>
              <a:rPr lang="ru-RU" sz="2000" dirty="0" smtClean="0"/>
              <a:t> – образовательный процесс. Он способствует взаимодействию с окружающей средой, поэтапной практической деятельности по достижению поставленной цели.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Проблема: отсутствие у детей представлений об</a:t>
            </a:r>
            <a:r>
              <a:rPr lang="ru-RU" sz="2800" dirty="0" smtClean="0"/>
              <a:t> </a:t>
            </a:r>
            <a:r>
              <a:rPr lang="ru-RU" sz="3200" dirty="0" smtClean="0"/>
              <a:t>удивительных свойствах воды.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/>
          <a:lstStyle/>
          <a:p>
            <a:r>
              <a:rPr lang="ru-RU" dirty="0" smtClean="0"/>
              <a:t>Цель проекта: расширить и углубить знания детей о воде, её свойствах, состояниях, о значении воды в жизни человека.</a:t>
            </a:r>
          </a:p>
          <a:p>
            <a:r>
              <a:rPr lang="ru-RU" dirty="0" smtClean="0"/>
              <a:t>Задачи: </a:t>
            </a:r>
          </a:p>
          <a:p>
            <a:r>
              <a:rPr lang="ru-RU" sz="2000" dirty="0" smtClean="0"/>
              <a:t>Познакомить детей со свойствами воды.</a:t>
            </a:r>
          </a:p>
          <a:p>
            <a:r>
              <a:rPr lang="ru-RU" sz="2000" dirty="0" smtClean="0"/>
              <a:t>Развивать навыки проведения лабораторных опытов: закрепить умение работать с прозрачной стеклянной посудой, соблюдать при этом необходимые меры безопасности.</a:t>
            </a:r>
          </a:p>
          <a:p>
            <a:r>
              <a:rPr lang="ru-RU" sz="2000" dirty="0" smtClean="0"/>
              <a:t>Побуждать интерес к опытам, развивать наблюдательность, наглядно – действенный вид мышления.</a:t>
            </a:r>
          </a:p>
          <a:p>
            <a:r>
              <a:rPr lang="ru-RU" sz="2000" dirty="0" smtClean="0"/>
              <a:t>Развивать любознательность, умение рассуждать и высказывать своё мнение.</a:t>
            </a:r>
          </a:p>
          <a:p>
            <a:r>
              <a:rPr lang="ru-RU" sz="2000" dirty="0" smtClean="0"/>
              <a:t>Воспитывать интерес к исследовательской деятельности.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475434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Опыт № 1 «Вода не имеет цвета, но её можно покрасить».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rPr>
              <a:t>Налить в стеклянные бутылочки воды. Какого цвета вода? (У воды нет цвета она прозрачная). Воду можно подкрасить добавив в неё краску. (На крышечку добавив краску). Дети наблюдают за окрашиванием воды. Какого цвета стала вода?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00066"/>
                </a:solidFill>
              </a:rPr>
              <a:t>Вывод: Вода легко окрашивается в любой цвет.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0" descr="fab9c95a26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2492897"/>
            <a:ext cx="2016224" cy="1602639"/>
          </a:xfrm>
          <a:noFill/>
        </p:spPr>
      </p:pic>
      <p:pic>
        <p:nvPicPr>
          <p:cNvPr id="8" name="Picture 4" descr=" (463x503, 9Kb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2492898"/>
            <a:ext cx="2016224" cy="15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0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2195736" cy="158754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2420888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Опыт № 2. «В воде одни вещества растворяются, другие не растворяются».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Дети у вас по два стакана. В стакан под номером один положите речной песок и попробуйте размешать палочкой. Что вы видите? Растворился песок или нет? </a:t>
            </a:r>
            <a:br>
              <a:rPr lang="ru-RU" sz="2000" dirty="0" smtClean="0"/>
            </a:br>
            <a:r>
              <a:rPr lang="ru-RU" sz="2000" dirty="0" smtClean="0"/>
              <a:t>- В другой стакан под номером два, добавьте акварельную краску. Почему вода стала цветной? (Краска в воде растворилась). </a:t>
            </a:r>
            <a:br>
              <a:rPr lang="ru-RU" sz="2000" dirty="0" smtClean="0"/>
            </a:br>
            <a:r>
              <a:rPr lang="ru-RU" sz="2000" dirty="0" smtClean="0"/>
              <a:t>Вывод : Значит, в воде одни вещества растворяются, другие – не растворяются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36912"/>
            <a:ext cx="1800200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09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978745"/>
            <a:ext cx="2016224" cy="1789667"/>
          </a:xfrm>
        </p:spPr>
      </p:pic>
      <p:pic>
        <p:nvPicPr>
          <p:cNvPr id="6" name="Рисунок 5" descr="IMG_0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5"/>
            <a:ext cx="2016224" cy="205222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32448" cy="316835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Опыт № 3. «Жидкое состояние воды».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Возьмите пробирку под номером три  и перелейте воду в стакан. Что делает вода? (Льётся, выливается).</a:t>
            </a:r>
            <a:br>
              <a:rPr lang="ru-RU" sz="2200" dirty="0" smtClean="0"/>
            </a:br>
            <a:r>
              <a:rPr lang="ru-RU" sz="2200" dirty="0" smtClean="0"/>
              <a:t>- Значит вода какая? (Жидкая).</a:t>
            </a:r>
            <a:br>
              <a:rPr lang="ru-RU" sz="2200" dirty="0" smtClean="0"/>
            </a:br>
            <a:r>
              <a:rPr lang="ru-RU" sz="2200" b="1" dirty="0" smtClean="0"/>
              <a:t>Вывод</a:t>
            </a:r>
            <a:r>
              <a:rPr lang="ru-RU" sz="2200" dirty="0" smtClean="0"/>
              <a:t> : Вода жидкая. Значит, вода – это жидкость. Давайте все вместе скажем: «Жидкость».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932040" y="188640"/>
            <a:ext cx="3960440" cy="3024336"/>
          </a:xfrm>
        </p:spPr>
        <p:txBody>
          <a:bodyPr>
            <a:noAutofit/>
          </a:bodyPr>
          <a:lstStyle/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 4. «Вода не имеет формы».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Ребята, вода имеет форму? (Нет, вода форму не имеет; вода принимает форму того сосуда, в котором она налита). И это я вам сейчас докажу. (Опыт с перчаткой).</a:t>
            </a: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вода принимает форму того сосуда, в котором она налита.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2276873"/>
            <a:ext cx="1584176" cy="2160240"/>
          </a:xfrm>
        </p:spPr>
        <p:txBody>
          <a:bodyPr/>
          <a:lstStyle/>
          <a:p>
            <a:pPr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0" descr="C:\Documents and Settings\Юля\Рабочий стол\Мои рисунки\Анимация\земля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99033"/>
            <a:ext cx="2016224" cy="1759053"/>
          </a:xfrm>
          <a:noFill/>
        </p:spPr>
      </p:pic>
      <p:pic>
        <p:nvPicPr>
          <p:cNvPr id="6" name="Picture 8" descr="сканирование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6507" y="2924945"/>
            <a:ext cx="2017781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3096344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Опыт № 5. «Парообразное состояние воды».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Ребята, вот у меня чайник, в нём кипит вода. Смотрите: пар лёгкий, поднимается вверх, с ним нужно быть осторожным, чтобы не обжечься.</a:t>
            </a:r>
            <a:br>
              <a:rPr lang="ru-RU" sz="2000" dirty="0" smtClean="0"/>
            </a:br>
            <a:r>
              <a:rPr lang="ru-RU" sz="2000" dirty="0" smtClean="0"/>
              <a:t>- Смотрите, я взяла зеркало и держу его над паром. Я подержала, а теперь смотрите: что вы видите на зеркале? ( Капельки воды).</a:t>
            </a:r>
            <a:br>
              <a:rPr lang="ru-RU" sz="2000" dirty="0" smtClean="0"/>
            </a:br>
            <a:r>
              <a:rPr lang="ru-RU" sz="2000" dirty="0" smtClean="0"/>
              <a:t>- Ребята, зеркало запотело – это капельки воды. Потрогайте пальчиком. Какой пальчик стал? (Сырой, мокрый от воды).</a:t>
            </a:r>
            <a:br>
              <a:rPr lang="ru-RU" sz="2000" dirty="0" smtClean="0"/>
            </a:br>
            <a:r>
              <a:rPr lang="ru-RU" sz="2000" b="1" dirty="0" smtClean="0"/>
              <a:t>Вывод: </a:t>
            </a:r>
            <a:r>
              <a:rPr lang="ru-RU" sz="2000" dirty="0" smtClean="0"/>
              <a:t>Оказывается пар – это тоже вода. Пар вышел из чайника, коснулся зеркала и превратился в воду.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356992"/>
            <a:ext cx="1800200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09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497065"/>
            <a:ext cx="2304256" cy="1759780"/>
          </a:xfrm>
        </p:spPr>
      </p:pic>
      <p:pic>
        <p:nvPicPr>
          <p:cNvPr id="6" name="Рисунок 5" descr="IMG_0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7"/>
            <a:ext cx="1944216" cy="18320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324036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Опыт № 6. «Твёрдое состояние воды».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 Ребята,  что будет с водой, если её налить в бутылку и положить в холодильник, морозильную камеру. ( Вода превратится в лёд, вода замёрзнет).  </a:t>
            </a:r>
            <a:br>
              <a:rPr lang="ru-RU" sz="2000" dirty="0" smtClean="0"/>
            </a:br>
            <a:r>
              <a:rPr lang="ru-RU" sz="2000" dirty="0" smtClean="0"/>
              <a:t>- Да, я с вами согласна. Вот я вам приготовила кусочки льда.  Потрогайте его, что вы можете сказать о нём? ( Лёд твёрдый, скользкий, холодный, прозрачный). </a:t>
            </a:r>
            <a:br>
              <a:rPr lang="ru-RU" sz="2000" dirty="0" smtClean="0"/>
            </a:br>
            <a:r>
              <a:rPr lang="ru-RU" sz="2000" dirty="0" smtClean="0"/>
              <a:t>- Положите лёд на  ладошку. Что происходит? ( Лёд тает, лёд превращается в воду).</a:t>
            </a:r>
            <a:br>
              <a:rPr lang="ru-RU" sz="2000" dirty="0" smtClean="0"/>
            </a:br>
            <a:r>
              <a:rPr lang="ru-RU" sz="2000" b="1" dirty="0" smtClean="0"/>
              <a:t>Вывод: </a:t>
            </a:r>
            <a:r>
              <a:rPr lang="ru-RU" sz="2000" dirty="0" smtClean="0"/>
              <a:t>Значит, вода может быть твёрдой. Вода в твёрдом состоянии называется – лёд.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-828600" y="3573016"/>
            <a:ext cx="288032" cy="21602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IMG_09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501008"/>
            <a:ext cx="2016224" cy="1766369"/>
          </a:xfrm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088232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Опыт №7. Изучаем свойства снега.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Давайте посмотрим на снег, какой он. Что с ними случилось пока мы играли? (Он растаял) Правильно, под действием тепла снег  превратился в воду. </a:t>
            </a:r>
            <a:br>
              <a:rPr lang="ru-RU" sz="2000" dirty="0" smtClean="0"/>
            </a:br>
            <a:r>
              <a:rPr lang="ru-RU" sz="2000" b="1" dirty="0" smtClean="0"/>
              <a:t> Вывод: </a:t>
            </a:r>
            <a:r>
              <a:rPr lang="ru-RU" sz="2000" dirty="0" smtClean="0"/>
              <a:t>Значит, снег образуются из воды под действием мороза.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068960"/>
            <a:ext cx="1365920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09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429000"/>
            <a:ext cx="1872208" cy="1404156"/>
          </a:xfrm>
        </p:spPr>
      </p:pic>
      <p:pic>
        <p:nvPicPr>
          <p:cNvPr id="6" name="Рисунок 5" descr="IMG_0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068961"/>
            <a:ext cx="1872208" cy="167161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404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Проект «Вода, какая она»? </vt:lpstr>
      <vt:lpstr>Актуальность:</vt:lpstr>
      <vt:lpstr>Проблема: отсутствие у детей представлений об удивительных свойствах воды.</vt:lpstr>
      <vt:lpstr>Опыт № 1 «Вода не имеет цвета, но её можно покрасить». Налить в стеклянные бутылочки воды. Какого цвета вода? (У воды нет цвета она прозрачная). Воду можно подкрасить добавив в неё краску. (На крышечку добавив краску). Дети наблюдают за окрашиванием воды. Какого цвета стала вода?   Вывод: Вода легко окрашивается в любой цвет.</vt:lpstr>
      <vt:lpstr>    Опыт № 2. «В воде одни вещества растворяются, другие не растворяются». - Дети у вас по два стакана. В стакан под номером один положите речной песок и попробуйте размешать палочкой. Что вы видите? Растворился песок или нет?  - В другой стакан под номером два, добавьте акварельную краску. Почему вода стала цветной? (Краска в воде растворилась).  Вывод : Значит, в воде одни вещества растворяются, другие – не растворяются.</vt:lpstr>
      <vt:lpstr>Опыт № 3. «Жидкое состояние воды». - Возьмите пробирку под номером три  и перелейте воду в стакан. Что делает вода? (Льётся, выливается). - Значит вода какая? (Жидкая). Вывод : Вода жидкая. Значит, вода – это жидкость. Давайте все вместе скажем: «Жидкость».  </vt:lpstr>
      <vt:lpstr>Опыт № 5. «Парообразное состояние воды».  - Ребята, вот у меня чайник, в нём кипит вода. Смотрите: пар лёгкий, поднимается вверх, с ним нужно быть осторожным, чтобы не обжечься. - Смотрите, я взяла зеркало и держу его над паром. Я подержала, а теперь смотрите: что вы видите на зеркале? ( Капельки воды). - Ребята, зеркало запотело – это капельки воды. Потрогайте пальчиком. Какой пальчик стал? (Сырой, мокрый от воды). Вывод: Оказывается пар – это тоже вода. Пар вышел из чайника, коснулся зеркала и превратился в воду.</vt:lpstr>
      <vt:lpstr>Опыт № 6. «Твёрдое состояние воды». -  Ребята,  что будет с водой, если её налить в бутылку и положить в холодильник, морозильную камеру. ( Вода превратится в лёд, вода замёрзнет).   - Да, я с вами согласна. Вот я вам приготовила кусочки льда.  Потрогайте его, что вы можете сказать о нём? ( Лёд твёрдый, скользкий, холодный, прозрачный).  - Положите лёд на  ладошку. Что происходит? ( Лёд тает, лёд превращается в воду). Вывод: Значит, вода может быть твёрдой. Вода в твёрдом состоянии называется – лёд.</vt:lpstr>
      <vt:lpstr>Опыт №7. Изучаем свойства снега.  Давайте посмотрим на снег, какой он. Что с ними случилось пока мы играли? (Он растаял) Правильно, под действием тепла снег  превратился в воду.   Вывод: Значит, снег образуются из воды под действием мороза.   </vt:lpstr>
      <vt:lpstr>Опыт №8. «Тонет, не тонет». Воспитатель: Перед вами ванночки с водой а на подносе у вас различные предметы. Дети в ванночку с водой опустите предметы что мы видим Дети: мы видим, что деревянные предметы не утонули, а камушки утонули. Воспитатель: А скажите мне, что тяжелее камни или дерево? Дети: камни. Вывод: Какое первое свойство воды мы с вами увидели. Вода выталкивает более легкие предметы, а тяжелые тонут. </vt:lpstr>
      <vt:lpstr>«Здесь водятся волшебники».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воды в жизни человека</dc:title>
  <dc:creator>user</dc:creator>
  <cp:lastModifiedBy>Владелец</cp:lastModifiedBy>
  <cp:revision>95</cp:revision>
  <dcterms:created xsi:type="dcterms:W3CDTF">2012-03-18T16:11:41Z</dcterms:created>
  <dcterms:modified xsi:type="dcterms:W3CDTF">2016-01-11T04:37:52Z</dcterms:modified>
</cp:coreProperties>
</file>