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60" r:id="rId4"/>
  </p:sldIdLst>
  <p:sldSz cx="6858000" cy="9144000" type="screen4x3"/>
  <p:notesSz cx="6858000" cy="9144000"/>
  <p:embeddedFontLst>
    <p:embeddedFont>
      <p:font typeface="Monotype Corsiva" pitchFamily="66" charset="0"/>
      <p:italic r:id="rId5"/>
    </p:embeddedFont>
    <p:embeddedFont>
      <p:font typeface="SkazkaForSerge"/>
      <p:regular r:id="rId6"/>
    </p:embeddedFont>
    <p:embeddedFont>
      <p:font typeface="Calibri" pitchFamily="34" charset="0"/>
      <p:regular r:id="rId7"/>
      <p:bold r:id="rId8"/>
      <p:italic r:id="rId9"/>
      <p:boldItalic r:id="rId10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90B05"/>
    <a:srgbClr val="A42320"/>
    <a:srgbClr val="C42A26"/>
    <a:srgbClr val="8D1E1B"/>
    <a:srgbClr val="820041"/>
    <a:srgbClr val="CC0066"/>
    <a:srgbClr val="B05408"/>
    <a:srgbClr val="993300"/>
    <a:srgbClr val="BE2824"/>
    <a:srgbClr val="74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8" y="731574"/>
            <a:ext cx="4846860" cy="36499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31750" contourW="12700">
              <a:bevelT w="63500" h="571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solidFill>
                  <a:srgbClr val="F90B05"/>
                </a:solidFill>
                <a:latin typeface="Monotype Corsiva" pitchFamily="66" charset="0"/>
              </a:rPr>
              <a:t>Занятие по развитию речи.</a:t>
            </a:r>
            <a:br>
              <a:rPr lang="ru-RU" b="1" dirty="0" smtClean="0">
                <a:solidFill>
                  <a:srgbClr val="F90B05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F90B05"/>
                </a:solidFill>
                <a:latin typeface="Monotype Corsiva" pitchFamily="66" charset="0"/>
              </a:rPr>
              <a:t> Тема:</a:t>
            </a:r>
            <a:br>
              <a:rPr lang="ru-RU" b="1" dirty="0" smtClean="0">
                <a:solidFill>
                  <a:srgbClr val="F90B05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F90B05"/>
                </a:solidFill>
                <a:latin typeface="Monotype Corsiva" pitchFamily="66" charset="0"/>
              </a:rPr>
              <a:t>«Придумай сказку»</a:t>
            </a:r>
            <a:br>
              <a:rPr lang="ru-RU" b="1" dirty="0" smtClean="0">
                <a:solidFill>
                  <a:srgbClr val="F90B05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F90B05"/>
                </a:solidFill>
                <a:latin typeface="Monotype Corsiva" pitchFamily="66" charset="0"/>
              </a:rPr>
              <a:t>В подготовительной группе МДОУ №1</a:t>
            </a:r>
            <a:endParaRPr lang="ru-RU" sz="5400" b="1" dirty="0">
              <a:ln w="11430"/>
              <a:solidFill>
                <a:srgbClr val="F90B0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kazkaForSerge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89339" y="2476486"/>
            <a:ext cx="5829300" cy="63415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/>
            </a:r>
            <a:b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/>
            </a:r>
            <a:b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/>
            </a:r>
            <a:b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/>
            </a:r>
            <a:b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/>
            </a:r>
            <a:b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/>
            </a:r>
            <a:b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/>
            </a:r>
            <a:b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/>
            </a:r>
            <a:b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 </a:t>
            </a:r>
            <a:b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 </a:t>
            </a:r>
            <a:b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018363" y="5810259"/>
            <a:ext cx="2196719" cy="142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Воспитатель: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 Таболова Ф.Х.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928934" y="8497669"/>
            <a:ext cx="1285884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п.Мизур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2015г.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35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869" y="285720"/>
            <a:ext cx="6442230" cy="96010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Тема: «Придумай сказку»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447" y="1238227"/>
            <a:ext cx="6372708" cy="77152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/>
              <a:t>Цель:</a:t>
            </a:r>
            <a:r>
              <a:rPr lang="ru-RU" sz="1400" dirty="0" smtClean="0"/>
              <a:t> Вовлекать детей в содержательное общение. Учить придумывать сказку по опорным картинкам. Уметь составлять схему своей сказки при помощи карт-пиктограмм.</a:t>
            </a:r>
          </a:p>
          <a:p>
            <a:pPr>
              <a:buNone/>
            </a:pPr>
            <a:r>
              <a:rPr lang="ru-RU" sz="1400" dirty="0" smtClean="0"/>
              <a:t>Воспитывать чувство доброты к окружающему миру,  уважения, честности, через сказки.</a:t>
            </a:r>
          </a:p>
          <a:p>
            <a:pPr>
              <a:buNone/>
            </a:pPr>
            <a:r>
              <a:rPr lang="ru-RU" sz="1400" dirty="0" smtClean="0"/>
              <a:t>Развивать речь. Память, мышление, фантазию, воображение, чувство юмора.</a:t>
            </a:r>
          </a:p>
          <a:p>
            <a:pPr>
              <a:buNone/>
            </a:pPr>
            <a:r>
              <a:rPr lang="ru-RU" sz="1400" b="1" dirty="0" smtClean="0"/>
              <a:t> Материал:</a:t>
            </a:r>
            <a:r>
              <a:rPr lang="ru-RU" sz="1400" dirty="0" smtClean="0"/>
              <a:t> картинки для составления сказок. Схемы, пиктограммы.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1400" b="1" dirty="0" smtClean="0"/>
              <a:t>Ход занятия:</a:t>
            </a:r>
            <a:endParaRPr lang="ru-RU" sz="1400" dirty="0" smtClean="0"/>
          </a:p>
          <a:p>
            <a:pPr>
              <a:buNone/>
            </a:pPr>
            <a:r>
              <a:rPr lang="ru-RU" sz="1400" b="1" dirty="0" smtClean="0"/>
              <a:t>Воспитатель:</a:t>
            </a:r>
            <a:endParaRPr lang="ru-RU" sz="1400" dirty="0" smtClean="0"/>
          </a:p>
          <a:p>
            <a:pPr lvl="0">
              <a:buNone/>
            </a:pPr>
            <a:r>
              <a:rPr lang="ru-RU" sz="1400" dirty="0" smtClean="0"/>
              <a:t>Ребята, сегодня у нас будет необычное занятие. Сегодня мы сами  будем придумывать сказку. Но сначала я хочу узнать, а есть ли у вас любимые сказки? Назовите их.</a:t>
            </a:r>
          </a:p>
          <a:p>
            <a:pPr>
              <a:buNone/>
            </a:pPr>
            <a:r>
              <a:rPr lang="ru-RU" sz="1400" b="1" dirty="0" smtClean="0"/>
              <a:t>Дети:</a:t>
            </a:r>
            <a:r>
              <a:rPr lang="ru-RU" sz="1400" dirty="0" smtClean="0"/>
              <a:t> (ответы)</a:t>
            </a:r>
          </a:p>
          <a:p>
            <a:pPr>
              <a:buNone/>
            </a:pPr>
            <a:r>
              <a:rPr lang="ru-RU" sz="1400" b="1" dirty="0" smtClean="0"/>
              <a:t>Воспитатель: </a:t>
            </a:r>
            <a:endParaRPr lang="ru-RU" sz="1400" dirty="0" smtClean="0"/>
          </a:p>
          <a:p>
            <a:pPr lvl="0">
              <a:buNone/>
            </a:pPr>
            <a:r>
              <a:rPr lang="ru-RU" sz="1400" dirty="0" smtClean="0"/>
              <a:t>А почему ты полюбила именно эту сказку? А что происходит в сказках?</a:t>
            </a:r>
          </a:p>
          <a:p>
            <a:pPr>
              <a:buNone/>
            </a:pPr>
            <a:r>
              <a:rPr lang="ru-RU" sz="1400" b="1" dirty="0" smtClean="0"/>
              <a:t>Дети:</a:t>
            </a:r>
            <a:r>
              <a:rPr lang="ru-RU" sz="1400" dirty="0" smtClean="0"/>
              <a:t> - Чудеса, волшебство, колдовство… Добро всегда побеждает зло.</a:t>
            </a:r>
          </a:p>
          <a:p>
            <a:pPr>
              <a:buNone/>
            </a:pPr>
            <a:r>
              <a:rPr lang="ru-RU" sz="1400" b="1" dirty="0" smtClean="0"/>
              <a:t>Воспитатель:</a:t>
            </a:r>
            <a:r>
              <a:rPr lang="ru-RU" sz="1400" dirty="0" smtClean="0"/>
              <a:t>  - А давайте вспомним, из каких частей состоит сказка?</a:t>
            </a:r>
          </a:p>
          <a:p>
            <a:pPr>
              <a:buNone/>
            </a:pPr>
            <a:r>
              <a:rPr lang="ru-RU" sz="1400" b="1" dirty="0" smtClean="0"/>
              <a:t>Дети:</a:t>
            </a:r>
            <a:r>
              <a:rPr lang="ru-RU" sz="1400" dirty="0" smtClean="0"/>
              <a:t> - Сказка состоит из трех частей.</a:t>
            </a:r>
          </a:p>
          <a:p>
            <a:pPr lvl="0">
              <a:buNone/>
            </a:pPr>
            <a:r>
              <a:rPr lang="ru-RU" sz="1400" dirty="0" smtClean="0"/>
              <a:t>Начало – зачин. (выбор главного героя)</a:t>
            </a:r>
          </a:p>
          <a:p>
            <a:pPr lvl="0">
              <a:buNone/>
            </a:pPr>
            <a:r>
              <a:rPr lang="ru-RU" sz="1400" dirty="0" smtClean="0"/>
              <a:t>Основная часть (проблема, которую должны решить герои. Чудеса, волшебство)</a:t>
            </a:r>
          </a:p>
          <a:p>
            <a:pPr lvl="0">
              <a:buNone/>
            </a:pPr>
            <a:r>
              <a:rPr lang="ru-RU" sz="1400" dirty="0" smtClean="0"/>
              <a:t>Конец, концовка или финал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b="1" dirty="0" smtClean="0"/>
              <a:t>Воспитатель:</a:t>
            </a:r>
            <a:r>
              <a:rPr lang="ru-RU" sz="1400" dirty="0" smtClean="0"/>
              <a:t> -Дети, с наших слов начинаются сказки?</a:t>
            </a:r>
          </a:p>
          <a:p>
            <a:pPr>
              <a:buNone/>
            </a:pPr>
            <a:r>
              <a:rPr lang="ru-RU" sz="1400" b="1" dirty="0" smtClean="0"/>
              <a:t>Дети:</a:t>
            </a:r>
            <a:r>
              <a:rPr lang="ru-RU" sz="1400" dirty="0" smtClean="0"/>
              <a:t> - Сказка начинается со слов: «В некотором царстве, в некотором государстве…»; «Однажды…»; «Жили-были…..»; «Как-то раз…»</a:t>
            </a:r>
          </a:p>
          <a:p>
            <a:pPr>
              <a:buNone/>
            </a:pPr>
            <a:r>
              <a:rPr lang="ru-RU" sz="1400" b="1" dirty="0" smtClean="0"/>
              <a:t>Воспитатель:</a:t>
            </a:r>
            <a:r>
              <a:rPr lang="ru-RU" sz="1400" dirty="0" smtClean="0"/>
              <a:t> - Ребята, а откуда берутся сказки?</a:t>
            </a:r>
          </a:p>
          <a:p>
            <a:pPr>
              <a:buNone/>
            </a:pPr>
            <a:r>
              <a:rPr lang="ru-RU" sz="1400" b="1" dirty="0" smtClean="0"/>
              <a:t>Дети:</a:t>
            </a:r>
            <a:r>
              <a:rPr lang="ru-RU" sz="1400" dirty="0" smtClean="0"/>
              <a:t> - Их придумывают люди или пишут писатели.</a:t>
            </a:r>
          </a:p>
          <a:p>
            <a:pPr>
              <a:buNone/>
            </a:pPr>
            <a:r>
              <a:rPr lang="ru-RU" sz="1400" b="1" dirty="0" smtClean="0"/>
              <a:t>Воспитатель:</a:t>
            </a:r>
            <a:r>
              <a:rPr lang="ru-RU" sz="1400" dirty="0" smtClean="0"/>
              <a:t> - А каких писателей-сказочников вы знаете?</a:t>
            </a:r>
          </a:p>
          <a:p>
            <a:pPr>
              <a:buNone/>
            </a:pPr>
            <a:r>
              <a:rPr lang="ru-RU" sz="1400" b="1" dirty="0" smtClean="0"/>
              <a:t>Дети:</a:t>
            </a:r>
            <a:r>
              <a:rPr lang="ru-RU" sz="1400" dirty="0" smtClean="0"/>
              <a:t> - А.С.Пушкин, Ш.Перро, С.Михалков, Г.Х.Андерсен, Л.Толстой, Братья Гримм, Борис </a:t>
            </a:r>
            <a:r>
              <a:rPr lang="ru-RU" sz="1400" dirty="0" err="1" smtClean="0"/>
              <a:t>Заходер</a:t>
            </a:r>
            <a:r>
              <a:rPr lang="ru-RU" sz="1400" dirty="0" smtClean="0"/>
              <a:t>, Е.Пермяк, Н.Н.Носов, В.Драгунский, К.И.Чуковский и другие писатели.</a:t>
            </a:r>
          </a:p>
          <a:p>
            <a:pPr lvl="0">
              <a:buNone/>
            </a:pPr>
            <a:endParaRPr lang="ru-RU" sz="1200" dirty="0" smtClean="0"/>
          </a:p>
          <a:p>
            <a:pPr marL="0" indent="0"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6765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90" y="476221"/>
            <a:ext cx="6372708" cy="63817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 smtClean="0"/>
              <a:t>Воспитатель</a:t>
            </a:r>
            <a:r>
              <a:rPr lang="ru-RU" sz="1400" dirty="0" smtClean="0"/>
              <a:t>: - В старину сказки придумывал народ. Поэтому и есть у нас осетинские, армянские, грузинские, русские сказки. Так вот, сегодня вы, ребята, сами будете сказочниками. А помогут вам придумать сказку картинки.  Только одно условие: вы не должны будете повторять услышанную сказку, обязательно придумайте свою. Помните, я вам рассказывала, что в древности люди  записывали свои впечатления на камнях, на скалах, на коже животных? Вот и вы сегодня придумайте сказку и запишите ее при помощи знаков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b="1" dirty="0" smtClean="0"/>
              <a:t>Воспитатель:</a:t>
            </a:r>
            <a:r>
              <a:rPr lang="ru-RU" sz="1400" dirty="0" smtClean="0"/>
              <a:t> - Поможет нам один из вас выбрать картинки. Через 2 минуты слушаем  сказку одного из вас. Помогают знаки.</a:t>
            </a:r>
          </a:p>
          <a:p>
            <a:pPr>
              <a:buNone/>
            </a:pPr>
            <a:r>
              <a:rPr lang="ru-RU" sz="1400" b="1" dirty="0" err="1" smtClean="0"/>
              <a:t>Физминутка</a:t>
            </a:r>
            <a:r>
              <a:rPr lang="ru-RU" sz="1400" b="1" dirty="0" smtClean="0"/>
              <a:t>: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«В сказку попали ребята не зря, </a:t>
            </a:r>
          </a:p>
          <a:p>
            <a:pPr>
              <a:buNone/>
            </a:pPr>
            <a:r>
              <a:rPr lang="ru-RU" sz="1400" dirty="0" smtClean="0"/>
              <a:t>Добрыми стать захотели.</a:t>
            </a:r>
          </a:p>
          <a:p>
            <a:pPr>
              <a:buNone/>
            </a:pPr>
            <a:r>
              <a:rPr lang="ru-RU" sz="1400" dirty="0" smtClean="0"/>
              <a:t>Чтобы вращалась все время Земля,</a:t>
            </a:r>
          </a:p>
          <a:p>
            <a:pPr>
              <a:buNone/>
            </a:pPr>
            <a:r>
              <a:rPr lang="ru-RU" sz="1400" dirty="0" smtClean="0"/>
              <a:t>В сказку должны мы поверить»</a:t>
            </a:r>
          </a:p>
          <a:p>
            <a:pPr>
              <a:buNone/>
            </a:pPr>
            <a:r>
              <a:rPr lang="ru-RU" sz="1400" b="1" dirty="0" smtClean="0"/>
              <a:t>Воспитатель:</a:t>
            </a:r>
            <a:r>
              <a:rPr lang="ru-RU" sz="1400" dirty="0" smtClean="0"/>
              <a:t> - А теперь послушаем сказку другого ребенка и ему помогут знаки.</a:t>
            </a:r>
          </a:p>
          <a:p>
            <a:pPr>
              <a:buNone/>
            </a:pPr>
            <a:r>
              <a:rPr lang="ru-RU" sz="1400" dirty="0" smtClean="0"/>
              <a:t>- Ребята, мы послушали 2 сказки. Кто хочет рассказать еще свою сказку? (рассказы детей)</a:t>
            </a:r>
          </a:p>
          <a:p>
            <a:pPr>
              <a:buNone/>
            </a:pPr>
            <a:r>
              <a:rPr lang="ru-RU" sz="1400" dirty="0" smtClean="0"/>
              <a:t>- Чья сказка вам больше понравилась?</a:t>
            </a:r>
          </a:p>
          <a:p>
            <a:pPr>
              <a:buNone/>
            </a:pPr>
            <a:r>
              <a:rPr lang="ru-RU" sz="1400" dirty="0" smtClean="0"/>
              <a:t>- Ребята, вои вы и стали сказочниками. Мы эти сказки расскажем и покажем другим детям в детском саду, вашим братьям и сестрам. И тогда они вырастут добрыми и умными людьми. А закончить наше занятие я хочу словами из сказки:</a:t>
            </a:r>
          </a:p>
          <a:p>
            <a:pPr>
              <a:buNone/>
            </a:pPr>
            <a:r>
              <a:rPr lang="ru-RU" sz="1400" dirty="0" smtClean="0"/>
              <a:t>«Сказка – ложь, да в ней намек,</a:t>
            </a:r>
          </a:p>
          <a:p>
            <a:pPr>
              <a:buNone/>
            </a:pPr>
            <a:r>
              <a:rPr lang="ru-RU" sz="1400" dirty="0" smtClean="0"/>
              <a:t>Добрым молодцам - урок!»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41083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327</Words>
  <Application>Microsoft Office PowerPoint</Application>
  <PresentationFormat>Экран (4:3)</PresentationFormat>
  <Paragraphs>43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Monotype Corsiva</vt:lpstr>
      <vt:lpstr>SkazkaForSerge</vt:lpstr>
      <vt:lpstr>Times New Roman</vt:lpstr>
      <vt:lpstr>Calibri</vt:lpstr>
      <vt:lpstr>Тема Office</vt:lpstr>
      <vt:lpstr>Занятие по развитию речи.  Тема: «Придумай сказку» В подготовительной группе МДОУ №1</vt:lpstr>
      <vt:lpstr>Тема: «Придумай сказку»</vt:lpstr>
      <vt:lpstr>Слайд 3</vt:lpstr>
    </vt:vector>
  </TitlesOfParts>
  <Company>МАОУ лицей №21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Сказочные</dc:title>
  <dc:creator>Ранько Елена</dc:creator>
  <cp:lastModifiedBy>зара</cp:lastModifiedBy>
  <cp:revision>41</cp:revision>
  <dcterms:created xsi:type="dcterms:W3CDTF">2015-04-19T15:51:03Z</dcterms:created>
  <dcterms:modified xsi:type="dcterms:W3CDTF">2015-12-23T18:44:13Z</dcterms:modified>
</cp:coreProperties>
</file>