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#w=1119&amp;h=970&amp;s=87163&amp;pic=http%3A%2F%2Fres.krasu.ru%2Fnature%2Fa%2Fljagushka-ostr.jpg&amp;page=http%3A%2F%2Fwww.china-voyage.com%2F2010%2F08%2Fkitajskie-lyagushki-superlyagushki%2F&amp;descr=%D0%9A%D0%B0%D1%80%D1%82%D0%B8%D0%BD%D0%BA%D0%B0+1+%D0%B8%D0%B7+752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12" Type="http://schemas.openxmlformats.org/officeDocument/2006/relationships/hyperlink" Target="http://www.tereh.ru/wp-content/uploads/2009/08/Gadyuka-Nikol27skogo.jpg" TargetMode="External"/><Relationship Id="rId2" Type="http://schemas.openxmlformats.org/officeDocument/2006/relationships/hyperlink" Target="#w=800&amp;h=585&amp;s=185130&amp;pic=http%3A%2F%2Fburub.net%2Fupload%2Fphoto%2F0%2F0%2F35%2F35664%2Fmakromir-nasekomyie-6.jpg&amp;page=http%3A%2F%2Fburub.net%2Fother%2F5983%2F&amp;descr=%D0%BC%D0%B0%D0%BA%D1%80%D0%BE%D0%BC%D0%B8%D1%80%2C+%D0%BD%D0%B0%D1%81%D0%B5%D0%BA%D0%BE%D0%BC%D1%8B%D0%B5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s.krasu.ru/nature/a/ljagushka-ostr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#w=250&amp;h=252&amp;s=67550&amp;pic=http%3A%2F%2Fvminsk.by%2Farchive%2F2007%2F01%2F11%2F1minsk_winter4.jpg&amp;page=http%3A%2F%2Fwww.newsvm.com%2Fnews%2F30%2F47416%2F&amp;descr=%D0%A3%D0%B4%D0%B8%D0%B2%D0%B8%D1%82%D0%B5%D0%BB%D1%8C%D0%BD%D0%BE%D0%B5+%D0%B7%D1%80%D0%B5%D0%BB%D0%B8%D1%89%D0%B5%3A+%D0%BD%D0%B0+%D0%B7%D0%B8%D0%BC%D0%BD%D0%B5%D0%B9+%D0%B4%D0%BE%D1%80%D0%BE%D0%B6%D0%BA%D0%B5+%D0%B1%D0%BE%D0%BB%D1%8C%D1%88%D0%BE%D0%B9+%D0%B4%D0%BE%D0%B6%D0%B4%D0%B5%D0%B2%D0%BE%D0%B9"/><Relationship Id="rId4" Type="http://schemas.openxmlformats.org/officeDocument/2006/relationships/hyperlink" Target="#w=600&amp;h=526&amp;s=55799&amp;pic=http%3A%2F%2Fdinos.ru%2Fimages%2F03%2F000420.jpg&amp;page=http%3A%2F%2Fdinos.ru%2Fsci%2F20100521120.html&amp;descr=%D0%AF%D1%89%D0%B5%D1%80%D0%B8%D1%86%D0%B0+Anolis+sagrei.+%D0%A4%D0%BE%D1%82%D0%BE+%D1%81%C2%A0%D1%81%D0%B0%D0%B9%D1%82%D0%B0+testudo2.cz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88640"/>
            <a:ext cx="5256584" cy="5335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8052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Ёж всю зиму спит до самой весны.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2915816" y="5877272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4355976" y="5877272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5724128" y="5877272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7092280" y="5877272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8774887">
            <a:off x="5147531" y="5928883"/>
            <a:ext cx="576064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8774887">
            <a:off x="2339219" y="5928883"/>
            <a:ext cx="576064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58326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Маленький,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колючий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Носит на спине грибы.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4860032" y="836712"/>
            <a:ext cx="144016" cy="144016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652120" y="2708920"/>
            <a:ext cx="144016" cy="144016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771800" y="2780928"/>
            <a:ext cx="144016" cy="144016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300192" y="1844824"/>
            <a:ext cx="144016" cy="144016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987824" y="1844824"/>
            <a:ext cx="144016" cy="144016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164288" y="2708920"/>
            <a:ext cx="144016" cy="144016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27990" y="188641"/>
            <a:ext cx="5552321" cy="5616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80526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Ёж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208912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Автор рассказа  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Иван Соколов-Микитин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2447764" y="1304764"/>
            <a:ext cx="288032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275856" y="162880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832140" y="1376772"/>
            <a:ext cx="288032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932040" y="162880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799692" y="2600908"/>
            <a:ext cx="288032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696236" y="2600908"/>
            <a:ext cx="288032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59832" y="285293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07904" y="285293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4463988" y="2600908"/>
            <a:ext cx="288032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91680" y="429309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 «Ёж»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4247964" y="4401108"/>
            <a:ext cx="288032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31840" y="4581128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700808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 ком рассказ?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67744" y="1844824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148064" y="206084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347864" y="1844824"/>
            <a:ext cx="288032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6156176" y="1772816"/>
            <a:ext cx="216024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.imgsmail.ru/imgpreview?u=http%3A//burub.net/upload/photo/0/0/35/35664/makromir-nasekomyie-6.jpg&amp;mb=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2860590" cy="2088232"/>
          </a:xfrm>
          <a:prstGeom prst="rect">
            <a:avLst/>
          </a:prstGeom>
          <a:noFill/>
        </p:spPr>
      </p:pic>
      <p:pic>
        <p:nvPicPr>
          <p:cNvPr id="1028" name="Picture 4" descr="http://go.imgsmail.ru/imgpreview?u=http%3A//dinos.ru/images/03/000420.jpg&amp;mb=1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2880320" cy="2520280"/>
          </a:xfrm>
          <a:prstGeom prst="rect">
            <a:avLst/>
          </a:prstGeom>
          <a:noFill/>
        </p:spPr>
      </p:pic>
      <p:pic>
        <p:nvPicPr>
          <p:cNvPr id="1032" name="Picture 8" descr="http://go.mail.ru/img/0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3913" y="-136525"/>
            <a:ext cx="9525" cy="9525"/>
          </a:xfrm>
          <a:prstGeom prst="rect">
            <a:avLst/>
          </a:prstGeom>
          <a:noFill/>
        </p:spPr>
      </p:pic>
      <p:pic>
        <p:nvPicPr>
          <p:cNvPr id="1034" name="Picture 10" descr="http://go.imgsmail.ru/imgpreview?u=http%3A//res.krasu.ru/nature/a/ljagushka-ostr.jpg&amp;mb=3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428811"/>
            <a:ext cx="2808312" cy="2429189"/>
          </a:xfrm>
          <a:prstGeom prst="rect">
            <a:avLst/>
          </a:prstGeom>
          <a:noFill/>
        </p:spPr>
      </p:pic>
      <p:pic>
        <p:nvPicPr>
          <p:cNvPr id="1036" name="Picture 12" descr="http://go.imgsmail.ru/imgpreview?u=http%3A//vminsk.by/archive/2007/01/11/1minsk%5Fwinter4.jpg&amp;mb=8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1556792"/>
            <a:ext cx="2448272" cy="2473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18864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Ёж ест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926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Ящериц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052736"/>
            <a:ext cx="156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Жуков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5589240"/>
            <a:ext cx="2081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Лягушек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48638" y="836712"/>
            <a:ext cx="3895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Дождевых червей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4581128"/>
            <a:ext cx="121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Змей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://www.tereh.ru/wp-content/uploads/2009/08/Gadyuka-Nikol27sko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4149080"/>
            <a:ext cx="3096344" cy="2432842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8676456" y="908720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020272" y="908720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572000" y="1124744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5220072" y="5661248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031940" y="4617132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99592" y="692696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7344816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4869160"/>
            <a:ext cx="799288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Осенью готовит себе теплое зимовище в норе под старым пнем.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4896036" y="5121188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71800" y="5229200"/>
            <a:ext cx="28803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347864" y="5085184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472100" y="5121188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84168" y="5229200"/>
            <a:ext cx="21602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079612" y="4977172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7416316" y="5121188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087724" y="5913276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5256076" y="5913276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599892" y="5913276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75656" y="6093296"/>
            <a:ext cx="28803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8774887">
            <a:off x="1043075" y="6000891"/>
            <a:ext cx="576064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08720"/>
            <a:ext cx="5328592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зи-мо-ви-ще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зимо-вище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зимовище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4247964" y="3465004"/>
            <a:ext cx="216024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2"/>
            <a:ext cx="6120680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725144"/>
            <a:ext cx="820891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Стелет зимнюю постель из душистых сухих листьев  и мягкого лесного мха.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716016" y="5013176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2267744" y="5013176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187624" y="4941168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67944" y="5085184"/>
            <a:ext cx="21602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804248" y="5013176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331640" y="5805264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195736" y="5805264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4283968" y="5805264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588224" y="5805264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740352" y="5805264"/>
            <a:ext cx="144016" cy="14401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2011-10-11T21:45:04Z</dcterms:modified>
</cp:coreProperties>
</file>