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07A97-86C4-45B4-9C07-4CAB069C03DE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467E3-199D-4E81-A547-8B15A755D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467E3-199D-4E81-A547-8B15A755D9F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50F2-6AEF-4109-BED0-9AB6D7EF96D9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A5D8-3AB5-4799-9DB7-CB5FCD8A6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50F2-6AEF-4109-BED0-9AB6D7EF96D9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A5D8-3AB5-4799-9DB7-CB5FCD8A6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50F2-6AEF-4109-BED0-9AB6D7EF96D9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A5D8-3AB5-4799-9DB7-CB5FCD8A6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50F2-6AEF-4109-BED0-9AB6D7EF96D9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A5D8-3AB5-4799-9DB7-CB5FCD8A6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50F2-6AEF-4109-BED0-9AB6D7EF96D9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A5D8-3AB5-4799-9DB7-CB5FCD8A6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50F2-6AEF-4109-BED0-9AB6D7EF96D9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A5D8-3AB5-4799-9DB7-CB5FCD8A6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50F2-6AEF-4109-BED0-9AB6D7EF96D9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A5D8-3AB5-4799-9DB7-CB5FCD8A6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50F2-6AEF-4109-BED0-9AB6D7EF96D9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A5D8-3AB5-4799-9DB7-CB5FCD8A6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50F2-6AEF-4109-BED0-9AB6D7EF96D9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A5D8-3AB5-4799-9DB7-CB5FCD8A6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50F2-6AEF-4109-BED0-9AB6D7EF96D9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A5D8-3AB5-4799-9DB7-CB5FCD8A6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50F2-6AEF-4109-BED0-9AB6D7EF96D9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A5D8-3AB5-4799-9DB7-CB5FCD8A6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150F2-6AEF-4109-BED0-9AB6D7EF96D9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9A5D8-3AB5-4799-9DB7-CB5FCD8A6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18" Type="http://schemas.openxmlformats.org/officeDocument/2006/relationships/image" Target="../media/image36.jpeg"/><Relationship Id="rId26" Type="http://schemas.openxmlformats.org/officeDocument/2006/relationships/image" Target="../media/image44.jpeg"/><Relationship Id="rId3" Type="http://schemas.openxmlformats.org/officeDocument/2006/relationships/image" Target="../media/image21.jpeg"/><Relationship Id="rId21" Type="http://schemas.openxmlformats.org/officeDocument/2006/relationships/image" Target="../media/image39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image" Target="../media/image35.jpeg"/><Relationship Id="rId25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4.jpeg"/><Relationship Id="rId20" Type="http://schemas.openxmlformats.org/officeDocument/2006/relationships/image" Target="../media/image38.jpeg"/><Relationship Id="rId29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24" Type="http://schemas.openxmlformats.org/officeDocument/2006/relationships/image" Target="../media/image42.jpeg"/><Relationship Id="rId5" Type="http://schemas.openxmlformats.org/officeDocument/2006/relationships/image" Target="../media/image23.jpeg"/><Relationship Id="rId15" Type="http://schemas.openxmlformats.org/officeDocument/2006/relationships/image" Target="../media/image33.jpeg"/><Relationship Id="rId23" Type="http://schemas.openxmlformats.org/officeDocument/2006/relationships/image" Target="../media/image41.jpeg"/><Relationship Id="rId28" Type="http://schemas.openxmlformats.org/officeDocument/2006/relationships/image" Target="../media/image46.jpeg"/><Relationship Id="rId10" Type="http://schemas.openxmlformats.org/officeDocument/2006/relationships/image" Target="../media/image28.jpeg"/><Relationship Id="rId19" Type="http://schemas.openxmlformats.org/officeDocument/2006/relationships/image" Target="../media/image37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Relationship Id="rId22" Type="http://schemas.openxmlformats.org/officeDocument/2006/relationships/image" Target="../media/image40.jpeg"/><Relationship Id="rId27" Type="http://schemas.openxmlformats.org/officeDocument/2006/relationships/image" Target="../media/image45.jpeg"/><Relationship Id="rId30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97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600" b="1" u="sng" dirty="0" smtClean="0">
                <a:solidFill>
                  <a:srgbClr val="FF0000"/>
                </a:solidFill>
              </a:rPr>
              <a:t>КРАСНАЯ КНИГА</a:t>
            </a:r>
            <a:endParaRPr lang="ru-RU" sz="6600" b="1" u="sng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/>
              <a:t>Север нашей страны</a:t>
            </a:r>
          </a:p>
          <a:p>
            <a:r>
              <a:rPr lang="ru-RU" dirty="0" smtClean="0"/>
              <a:t>2 </a:t>
            </a:r>
            <a:r>
              <a:rPr lang="ru-RU" dirty="0" smtClean="0"/>
              <a:t>класс</a:t>
            </a:r>
          </a:p>
          <a:p>
            <a:r>
              <a:rPr lang="ru-RU" sz="2000" dirty="0" smtClean="0"/>
              <a:t>Выполнила работу учитель начальных классов МОАУ гимназии №8 г.Райчихинска Амурской области </a:t>
            </a:r>
          </a:p>
          <a:p>
            <a:r>
              <a:rPr lang="ru-RU" sz="2000" dirty="0" smtClean="0"/>
              <a:t>ОСТОЛШ ОЛЬГА НИКОЛАЕВНА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600" b="1" dirty="0" smtClean="0"/>
              <a:t>Овцебык</a:t>
            </a:r>
            <a:endParaRPr lang="ru-RU" sz="6600" b="1" dirty="0"/>
          </a:p>
        </p:txBody>
      </p:sp>
      <p:pic>
        <p:nvPicPr>
          <p:cNvPr id="1026" name="Picture 2" descr="&amp;Ocy;&amp;Vcy;&amp;TScy;&amp;IEcy;&amp;Bcy;&amp;Ycy;&amp;K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60848"/>
            <a:ext cx="2381250" cy="225742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1028" name="Picture 4" descr="http://www.namtuda.ru/wp-content/gallery/others/obcev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852936"/>
            <a:ext cx="4495800" cy="3019425"/>
          </a:xfrm>
          <a:prstGeom prst="rect">
            <a:avLst/>
          </a:prstGeom>
          <a:noFill/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600" b="1" dirty="0" err="1" smtClean="0"/>
              <a:t>Краснозобая</a:t>
            </a:r>
            <a:r>
              <a:rPr lang="ru-RU" sz="6600" b="1" dirty="0" smtClean="0"/>
              <a:t> казарка</a:t>
            </a:r>
            <a:endParaRPr lang="ru-RU" sz="6600" b="1" dirty="0"/>
          </a:p>
        </p:txBody>
      </p:sp>
      <p:pic>
        <p:nvPicPr>
          <p:cNvPr id="15362" name="Picture 2" descr="https://encrypted-tbn2.gstatic.com/images?q=tbn:ANd9GcTOw_ZEiEHkT7_-Tsikdc6XJA9BYrztm2ET6rDGqDgis6njOlj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64904"/>
            <a:ext cx="2324100" cy="1971676"/>
          </a:xfrm>
          <a:prstGeom prst="rect">
            <a:avLst/>
          </a:prstGeom>
          <a:noFill/>
        </p:spPr>
      </p:pic>
      <p:pic>
        <p:nvPicPr>
          <p:cNvPr id="15364" name="Picture 4" descr="http://piterhunt.ru/pages/animals/pticy/di4/goos/46_b%5b1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276872"/>
            <a:ext cx="3810000" cy="3914776"/>
          </a:xfrm>
          <a:prstGeom prst="rect">
            <a:avLst/>
          </a:prstGeom>
          <a:noFill/>
        </p:spPr>
      </p:pic>
      <p:pic>
        <p:nvPicPr>
          <p:cNvPr id="15366" name="Picture 6" descr="http://animalbox.ru/wp-content/uploads/2011/03/crasnozobaya_kazar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132856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600" b="1" dirty="0" smtClean="0"/>
              <a:t>Белый журавль</a:t>
            </a:r>
            <a:endParaRPr lang="ru-RU" sz="6600" b="1" dirty="0"/>
          </a:p>
        </p:txBody>
      </p:sp>
      <p:pic>
        <p:nvPicPr>
          <p:cNvPr id="16386" name="Picture 2" descr="&amp;Bcy;&amp;iecy;&amp;lcy;&amp;ycy;&amp;jcy; &amp;zhcy;&amp;ucy;&amp;rcy;&amp;acy;&amp;vcy;&amp;lcy;&amp;softcy; (&amp;scy;&amp;tcy;&amp;iecy;&amp;rcy;&amp;khcy;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1905000" cy="1905000"/>
          </a:xfrm>
          <a:prstGeom prst="rect">
            <a:avLst/>
          </a:prstGeom>
          <a:noFill/>
        </p:spPr>
      </p:pic>
      <p:pic>
        <p:nvPicPr>
          <p:cNvPr id="16388" name="Picture 4" descr="Schneekranich Grus leucogeranus 090501 We 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36912"/>
            <a:ext cx="2524125" cy="3524251"/>
          </a:xfrm>
          <a:prstGeom prst="rect">
            <a:avLst/>
          </a:prstGeom>
          <a:noFill/>
        </p:spPr>
      </p:pic>
      <p:pic>
        <p:nvPicPr>
          <p:cNvPr id="16390" name="Picture 6" descr="http://upload.wikimedia.org/wikipedia/commons/thumb/6/6f/Grus_leucogeranus.jpg/250px-Grus_leucogeran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772816"/>
            <a:ext cx="2381250" cy="2457451"/>
          </a:xfrm>
          <a:prstGeom prst="rect">
            <a:avLst/>
          </a:prstGeom>
          <a:noFill/>
        </p:spPr>
      </p:pic>
      <p:pic>
        <p:nvPicPr>
          <p:cNvPr id="16394" name="Picture 10" descr="http://palettelife.ru/wp-content/uploads/2011/10/sibirskij-belyj-zhurav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916832"/>
            <a:ext cx="5715000" cy="4114801"/>
          </a:xfrm>
          <a:prstGeom prst="rect">
            <a:avLst/>
          </a:prstGeom>
          <a:noFill/>
        </p:spPr>
      </p:pic>
      <p:pic>
        <p:nvPicPr>
          <p:cNvPr id="16396" name="Picture 12" descr="https://encrypted-tbn1.gstatic.com/images?q=tbn:ANd9GcSqOzOB2Bt4ezghhe3Ahm52OMOONfoC7pjCRBWsFK89Ro3iML6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1772816"/>
            <a:ext cx="2466975" cy="1857376"/>
          </a:xfrm>
          <a:prstGeom prst="rect">
            <a:avLst/>
          </a:prstGeom>
          <a:noFill/>
        </p:spPr>
      </p:pic>
      <p:pic>
        <p:nvPicPr>
          <p:cNvPr id="16398" name="Picture 14" descr="https://encrypted-tbn3.gstatic.com/images?q=tbn:ANd9GcRU7Z8HpvM5MJiyxk18iEPcOns3Pwx8JMNxyy0BdM57WwzIH17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414908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600" b="1" dirty="0" smtClean="0"/>
              <a:t>Бескрылая гагарка</a:t>
            </a:r>
            <a:endParaRPr lang="ru-RU" sz="6600" b="1" dirty="0"/>
          </a:p>
        </p:txBody>
      </p:sp>
      <p:pic>
        <p:nvPicPr>
          <p:cNvPr id="17416" name="Picture 8" descr="&amp;CHcy;&amp;ucy;&amp;chcy;&amp;iecy;&amp;lcy;&amp;ocy; &amp;bcy;&amp;iecy;&amp;scy;&amp;kcy;&amp;rcy;&amp;ycy;&amp;lcy;&amp;ocy;&amp;jcy; &amp;gcy;&amp;acy;&amp;gcy;&amp;acy;&amp;rcy;&amp;kcy;&amp;icy; (Pinguinus impennis). &amp;Ecy;&amp;kcy;&amp;scy;&amp;pcy;&amp;ocy;&amp;ncy;&amp;acy;&amp;tcy; &amp;Dcy;&amp;acy;&amp;rcy;&amp;vcy;&amp;icy;&amp;ncy;&amp;ocy;&amp;vcy;&amp;scy;&amp;kcy;&amp;ocy;&amp;gcy;&amp;ocy; &amp;mcy;&amp;ucy;&amp;zcy;&amp;iecy;&amp;ya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772816"/>
            <a:ext cx="2857500" cy="3876676"/>
          </a:xfrm>
          <a:prstGeom prst="rect">
            <a:avLst/>
          </a:prstGeom>
          <a:noFill/>
        </p:spPr>
      </p:pic>
      <p:pic>
        <p:nvPicPr>
          <p:cNvPr id="17418" name="Picture 10" descr="http://1.bp.blogspot.com/-owdDPFPStJU/TZUJem5HwAI/AAAAAAAABN0/crk0ghxsukQ/s1600/Great+Auk+Inner+Far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6438900" cy="4295775"/>
          </a:xfrm>
          <a:prstGeom prst="rect">
            <a:avLst/>
          </a:prstGeom>
          <a:noFill/>
        </p:spPr>
      </p:pic>
      <p:pic>
        <p:nvPicPr>
          <p:cNvPr id="17420" name="Picture 12" descr="http://www.riawinters.com/wildlife/gral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628800"/>
            <a:ext cx="5619750" cy="3971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600" b="1" dirty="0" smtClean="0"/>
              <a:t>Морская корова</a:t>
            </a:r>
            <a:endParaRPr lang="ru-RU" sz="6600" b="1" dirty="0"/>
          </a:p>
        </p:txBody>
      </p:sp>
      <p:pic>
        <p:nvPicPr>
          <p:cNvPr id="18434" name="Picture 2" descr="http://img1.liveinternet.ru/images/attach/b/3/41/229/41229658_morskaya_kor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844824"/>
            <a:ext cx="4095750" cy="2895601"/>
          </a:xfrm>
          <a:prstGeom prst="rect">
            <a:avLst/>
          </a:prstGeom>
          <a:noFill/>
        </p:spPr>
      </p:pic>
      <p:sp>
        <p:nvSpPr>
          <p:cNvPr id="18436" name="AutoShape 4" descr="data:image/jpeg;base64,/9j/4AAQSkZJRgABAQAAAQABAAD/2wCEAAkGBhQSEBQUEhQUFBQUFBQUFRUUFBQUFBQUFRQVFBQUFBQXHCYeFxkkGRQUHy8gIycpLCwsFR4xNTAqNSYrLCkBCQoKDgwOGg8PFykcHyQsLCksLCwsLCksKSwsLCwsLCwsLCwpKSksKSwsLCwsLCksKSwsKSkpLCwsLCkpKSwsKf/AABEIAMIBAwMBIgACEQEDEQH/xAAbAAACAwEBAQAAAAAAAAAAAAABAgADBAUGB//EADsQAAICAQEGAwYFAgQHAQAAAAABAhEDIQQFEjFBUWFxgRMikaGx8AYywdHxQuEjUmKSFCQzcoLC0gf/xAAbAQACAwEBAQAAAAAAAAAAAAAAAQIDBAUHBv/EACkRAAICAgIBAgYCAwAAAAAAAAABAhEDEgQhMRMiBTJBUWFx0eFCkbH/2gAMAwEAAhEDEQA/AOfHJ/AyXIpCpH1R56zTDk9dUGORoz8ZFIBFzyk4yuJZCS109QEM59wwl+1FXtPvoLLOwAtySXQqQHKxeIQxmwuYl2AALLJCXcVToHEIKLXkGWPRPv6fAoTJxDCi90q180v3DKafJV62UPID2gCo1JJPlfr9CrLJ2VcYHkGFDqitiOYUxEqoLQVEDkBZGMfYZQrzDLHXOvQTiFYh0wsVgsWwJJFirr8AzyqtEinjBYh6kSJRAWBMDRAcRAGbIzGUypBJFDRY/QlFdhUgFRYkRsRSC2ugCoeMvEi8xF93yAAUNZLFbIIYzCvNFcmCxBRbOd1y0VadQIrsNgFFkgWLFl2GSv3k2u10AmVkLViTejpeInsuf1XIYCWBsjiAQxWiIbiAwJAkxQpDOAx+BLBxBlERoBoNi2CycQidEYAcRLAdBsWTJYGwHRTJ6gGYALjoJgsFkJmShrIpC2SwChuIaysLYhUMSxLGsAoZyBYlksQUPIFg4gMQUNYVIVBoQUFSLFE6m5/wrm2inFcMH/XLRf8Aiucvoe52L8ObLsVPIlmyvrNJpeUOS9bM2XlY8fnt/Y14eFkzdrpfdngdi3Pmy/8ASxTn4xi2v91UdzZvwHt3+SMb6SyR19E2fSdi3xjktKXL7SNGbbYpaNffj0MEviEn8sTqw+EYa98m/wBdfyfM4/8A5vtLvi9kn/3vTx0jRyd+fg/PsseLJFOHLig+KK89LXqfWf8AiXJpxl6f0vy+HMfPFZMck48SacZRfVa80+f8BHnzvtKhz+FYXFqDaZ8GBxHf/Fn4Yeyz4opvFJ+63zj/AKZP6PqeckzrQmpraJwZ4pY5OMvJY5iOYvEK2TEoj2LIVyA5gSSIwAcicQE6C2K2ByFcgGkM2K2K2FDJUKyBogyRtAAlkjNQbJYKIIBuIKYgUIKGAgNgsQqHSI0IpB4hBQ1ksntL5l2x7JLLNRgrb+C8X4CbS7BJvoTFicmlFNt6JLVv0PWbm/CqjU8+r6Q5pdfe7vwOnuXcccC0XFNrWdfJdlr6m6U+fK/ocrkctv2w/wBnY4vBS9+Tv8HM35+Js2DH/wAvBzny92PE0u6ijHsc9oyRUs1qbVzV3wt/0+aNOTZWm2k341VeTVv5HG3ttMorhTdeH7PX9TAonV2vo0bZvyeB1z+pdsf4vc0lJunprr6PwPG5skpc23y5+mhdsMJp2lp4/UKGfUd2b6crUdaVuTVRVcq76ibf+OYYHwv38lu6furXrXp8Dxe+N/PZsUYQ/PLVvou6fol8TzENseSbk9W3bf0Eo2StpHst6fjiWZyhNf4clXC6dW9Gu39zzW2YOCbi9a5NcmnrFrzTRjy57YMeZta9NF5czpcN6y1Xg5HPjslJ+SxsHELxAs6hy6C2CxXIjkBKhrBYlgsB0FsFgbBYEkhrJYpBodDWQFkJCNrQKFsnEBRQ5GhUwNiFQzZOISyWA6HsjFImIKCFMlGrd27ZZZe7ol+aT5L934EJSUVbGk5OkJsmxyyS4Yq38ku7Pcbn3ZDDFLq/zPuZdnwxwY6gvN/1Sfd/sPDeMnyS+CXx7nIz8n1Oo+DscbirH3Lt/wDDq5t5VolprT8Tn4tq4W335/uJte2yabilVptUqTq1z61eqOLte2Pn187a8H9/3yuJuTs9Bl3pFK5Xw9l+np9Geb3ntWOT/wAK334unkY8u2uScZPT75djM3+3oNJD7sntkufmRb5Tb4W+GLpfBdOupRNX8zjzg432tsiydDbz3hKcm5O3b+L1ehfs8uGPizmx52+hfLaKWqfw+YEpdI0e0q39+Jbsz92++vxMUJ+0fCuXV9l+7N8VR0uHD/I4/MnftH4gWAh0jBRGwNgsDYDoNgsDYAJUFsFgbF4gJJD2SxbDY0FBsItkGI2gGSFaGZyJkACxBQQiqQeIBhsKFN+6t0yzPtFc5ePZeJCc1FWxxg5OkX7l3O88u0F+aX/rHu/oewWz48UYxql0S5vv/JnTWHHwx91JUkub82zkbZvVuWvP6LtRws/IeV/g7XH4yxL8nW2raE/Iw7RtcVHhV69o238zlS3o32+fxF9s1cnr9W+noUJGobLtsovSXxtPna06ssz7VBwt1x9kuvcw5YWnJ/F878DKtOfxLP2KvsMp233LcjVeJS5eHIE58+9/fkFofgzZJ0+fTrz7fShMuXSmk14i7a+q+0/v5FcsumvMqJuSqwLDCtEqfqc7/gbk0pOu1vl+xunO9Fp99CyEUjXg4/qdvwY83KcPbEOLEorQexbFs7EUkqRyu27ZZZLEslkgoaxWwWCwHQbI2CwWA6C2LYGwASSHsliBTGgoeyC2QkKjpAbAmRgZKA2KSQAJIjILZ0N0brlnnS0itZS7L9yMpKKtklFvpFm6dzyzNuvcjzfK/wDSvE9Rs0uH3VSjFe6lyV+PX+5dllHHjWOCpJfz6nJz7ZUleir/AHNXp5LX75cTkZnldfQ6/GwrH39SzeG20nycu92vgedz5sjScnpK3VJadORq2vafebpNdV0M+DZpZJpK5N8l0S6ehk1bNuySEapW/wBBsWWU2o49el360TfGD2cuBSUq/Mk9F69WWbp2rHGerpU71pt+ZbFFTYuSU03Gaprmnd/Bgk9Dpbbjhlg5Y4+9Fe9Tb08ldrx56nFU65vXty+QPoknaJJJffyFyS0vwJkya3WvppZRnyac/P8AggiUvFlWSdlcpA4ivI7JJGaU6Q+MssSAWzs4o6xSOdLt2PYGxbJxF5Gg8QbEDYwoNgsWyNgOg2CwWCwJUNYrYLBYDoYKYlhTGgoeyCkJCo3RmPxGew8QGfUucyMpUhuKxC1NOw7FLLkUIc2/RLq34HucWGGDGoQ9X1b6tmDcm7/YY7f/AFJK34L/ACr75+Rn3hvDxOPyuRu9Y+DpcbDr7mPvDbqVv+WeX3hvPI+t077eHwq9DTvPa7Wj0X16/fgjkZHxJ+TMlG2P3OjDaVKKtNS9KL8Gdw1Trp9+tHL2TLok+f218mdWHC0WURfmjDtz5tnKe0a6dzrb0hwwvpyPPcaeqf390Us0QR6Ld23uM67ffQt3rD/E41/WvmcLFtHvX5HZx5eODi+uqfZrkSu+iDWvZnyZfvxM08nzEy5Hyej1RTx+JGiuTLXNalamZc+09ECEyyPkrcG0dTiI2VYJe6MdnG7imc+qdDWSxSWWBQ1ksWyWMKGbFsAACg2BsFgbAlQ1gsDYLAdDWFMSyJjQUWWQWyEhUayWLZLAooazu/hvYLftZfli/d8Zd/JfWjk7BsUss1CPXm+iXVs9XlkscFCOkYql+rfzZi5WbSNLyy3Fj2kHatvqPPWjzG8ttuyzeu8NGk/U4b2m1Rx6Ooh1tkmqetfQswuzMlqbMUtNOZbY6SDsqXLw+knH6JG/FFHPxOpU/GvWv/k2Rkw6Ewb0a9k66V9TzF8LZ6naMdwfZprzPJZJO6KJvuzVh7VGjA7dnU2PadfE4WHNRtwZ13FFkskbN281TU++j8/4+hzMuc7KismNxfXk+z6Hl9syNScXpTp+ZYzJCNyokMutmrHM5vFoaNky3QRZfOPR3tmn7o9FWH8p6OO2OWwexfDwwfHHTXjb1bff+nyZuyclceELV20v103f9HI1TbOBZLBYLOjZChiWLZLGFDNiksFgOiWCyMDAkGwAslhYBsKYpENDoeyC2Qdio2MCFTOxuLYrl7SXKP5V3l38kV5JqCtlCX0OxufYvY4rf55034Lovv8AQxb121JG/a89Rtni97bfcnRxcknOVs3Yo0ijatot8zPHmVylqOmRNKNMFZpxoyYjVjYIGX8Hy/s/0NMH8CmM1XLUk8lA2RLcuT0PNbzVTdddfXqdfNtBy9qfEUydl+J6s5fHqW4s1FWfHTKrKzb1JHW2fbfeS6ib9wpSjL/MtfNafSjDsralZt3zl4oY/UsT6M0opTVHHlPU07D+YzSq+Zr3bO8kUl0d/X9CUe3RPJ8jO/i0ivJGzYclRyLna7/oY0WpcKfdrXy8V3L/AIjDaEILzsjip1YhAEOumQCEUg7AILIAdjJYGyAFYyWSyACxhICwNgmASC8RB7Do6W79meSajyXV9l1Z6aDivdjolovI5OxL2eOv6pc/hojVjy1d9U/kczPl3fXhEIquyjfe38MaTPIZctuzfvja+JnMMxtxqkPBl+NWURLISAmasZoiY4z1NLnoIiXvLpqUZ9qKM2fsYsmcg2TjEvybQZZZiqeYRMiWVRZKF6MqzbE0r5/obdlxWbHjL4YdlbKnyHB0jg4X9S7bH+Vdk/myzatiadx5Pp2/sOtn4o+PQr9Np0XPLF1I4+U6+5Njpcb66R8urFx7nt+89L6HXjGkaePi92zKuRyE46RHwxbktdHpy8eYZytt+LEoJrWNeo5/ijnEIQBdYBICwBYDABZGFhRLARsVsLJUEFgsFislQzYkpCykVykGxJRH4yFLkQNiep6BZ78yjbt4OFd/uzLDa1GNs5u27W5PwOVYRxbMfLltvrZWmVY3oWp9BGiq6HTLIFUWWCAuixvalKkLOQmLUGXJ4/3MWSZbORS0VsuiqFstwQtiwhZsx46JwjZDJOujRhRcVQYYzN0ZUjDJWGUSLEWxQ9D1sr2K4xHofhA/IsXRG7FolDWQlsISiUNZBbDE4SUPwk4A2CyqiUWrH4gcF3Cx7FTQHEu4EBwFY9imhWi94weyCyWyMsito2eyFeMRNTRicSGzgQQsn6hjy/lMTIQ5xsgNi/UtxkISFItiOmQgn4IBXMrkAhBkkUBzL3iEETLtmWhoYCF8PlMk/mJ1LI8wkLCtmlch1zRCFqMzNK5FLIQkymIq5kIQRYK0PFEIIGOBkIDIIKiLJEIJDRW0VTIQC2ImToRcyEAs+gzEbIQkCK2yEIBM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data:image/jpeg;base64,/9j/4AAQSkZJRgABAQAAAQABAAD/2wCEAAkGBhQSEBQUEhQUFBQUFBQUFRUUFBQUFBQUFRQVFBQUFBQXHCYeFxkkGRQUHy8gIycpLCwsFR4xNTAqNSYrLCkBCQoKDgwOGg8PFykcHyQsLCksLCwsLCksKSwsLCwsLCwsLCwpKSksKSwsLCwsLCksKSwsKSkpLCwsLCkpKSwsKf/AABEIAMIBAwMBIgACEQEDEQH/xAAbAAACAwEBAQAAAAAAAAAAAAABAgADBAUGB//EADsQAAICAQEGAwYFAgQHAQAAAAABAhEDIQQFEjFBUWFxgRMikaGx8AYywdHxQuEjUmKSFCQzcoLC0gf/xAAbAQACAwEBAQAAAAAAAAAAAAAAAQIDBAUHBv/EACkRAAICAgIBAgYCAwAAAAAAAAABAhEDEgQhMRMiBTJBUWFx0eFCkbH/2gAMAwEAAhEDEQA/AOfHJ/AyXIpCpH1R56zTDk9dUGORoz8ZFIBFzyk4yuJZCS109QEM59wwl+1FXtPvoLLOwAtySXQqQHKxeIQxmwuYl2AALLJCXcVToHEIKLXkGWPRPv6fAoTJxDCi90q180v3DKafJV62UPID2gCo1JJPlfr9CrLJ2VcYHkGFDqitiOYUxEqoLQVEDkBZGMfYZQrzDLHXOvQTiFYh0wsVgsWwJJFirr8AzyqtEinjBYh6kSJRAWBMDRAcRAGbIzGUypBJFDRY/QlFdhUgFRYkRsRSC2ugCoeMvEi8xF93yAAUNZLFbIIYzCvNFcmCxBRbOd1y0VadQIrsNgFFkgWLFl2GSv3k2u10AmVkLViTejpeInsuf1XIYCWBsjiAQxWiIbiAwJAkxQpDOAx+BLBxBlERoBoNi2CycQidEYAcRLAdBsWTJYGwHRTJ6gGYALjoJgsFkJmShrIpC2SwChuIaysLYhUMSxLGsAoZyBYlksQUPIFg4gMQUNYVIVBoQUFSLFE6m5/wrm2inFcMH/XLRf8Aiucvoe52L8ObLsVPIlmyvrNJpeUOS9bM2XlY8fnt/Y14eFkzdrpfdngdi3Pmy/8ASxTn4xi2v91UdzZvwHt3+SMb6SyR19E2fSdi3xjktKXL7SNGbbYpaNffj0MEviEn8sTqw+EYa98m/wBdfyfM4/8A5vtLvi9kn/3vTx0jRyd+fg/PsseLJFOHLig+KK89LXqfWf8AiXJpxl6f0vy+HMfPFZMck48SacZRfVa80+f8BHnzvtKhz+FYXFqDaZ8GBxHf/Fn4Yeyz4opvFJ+63zj/AKZP6PqeckzrQmpraJwZ4pY5OMvJY5iOYvEK2TEoj2LIVyA5gSSIwAcicQE6C2K2ByFcgGkM2K2K2FDJUKyBogyRtAAlkjNQbJYKIIBuIKYgUIKGAgNgsQqHSI0IpB4hBQ1ksntL5l2x7JLLNRgrb+C8X4CbS7BJvoTFicmlFNt6JLVv0PWbm/CqjU8+r6Q5pdfe7vwOnuXcccC0XFNrWdfJdlr6m6U+fK/ocrkctv2w/wBnY4vBS9+Tv8HM35+Js2DH/wAvBzny92PE0u6ijHsc9oyRUs1qbVzV3wt/0+aNOTZWm2k341VeTVv5HG3ttMorhTdeH7PX9TAonV2vo0bZvyeB1z+pdsf4vc0lJunprr6PwPG5skpc23y5+mhdsMJp2lp4/UKGfUd2b6crUdaVuTVRVcq76ibf+OYYHwv38lu6furXrXp8Dxe+N/PZsUYQ/PLVvou6fol8TzENseSbk9W3bf0Eo2StpHst6fjiWZyhNf4clXC6dW9Gu39zzW2YOCbi9a5NcmnrFrzTRjy57YMeZta9NF5czpcN6y1Xg5HPjslJ+SxsHELxAs6hy6C2CxXIjkBKhrBYlgsB0FsFgbBYEkhrJYpBodDWQFkJCNrQKFsnEBRQ5GhUwNiFQzZOISyWA6HsjFImIKCFMlGrd27ZZZe7ol+aT5L934EJSUVbGk5OkJsmxyyS4Yq38ku7Pcbn3ZDDFLq/zPuZdnwxwY6gvN/1Sfd/sPDeMnyS+CXx7nIz8n1Oo+DscbirH3Lt/wDDq5t5VolprT8Tn4tq4W335/uJte2yabilVptUqTq1z61eqOLte2Pn187a8H9/3yuJuTs9Bl3pFK5Xw9l+np9Geb3ntWOT/wAK334unkY8u2uScZPT75djM3+3oNJD7sntkufmRb5Tb4W+GLpfBdOupRNX8zjzg432tsiydDbz3hKcm5O3b+L1ehfs8uGPizmx52+hfLaKWqfw+YEpdI0e0q39+Jbsz92++vxMUJ+0fCuXV9l+7N8VR0uHD/I4/MnftH4gWAh0jBRGwNgsDYDoNgsDYAJUFsFgbF4gJJD2SxbDY0FBsItkGI2gGSFaGZyJkACxBQQiqQeIBhsKFN+6t0yzPtFc5ePZeJCc1FWxxg5OkX7l3O88u0F+aX/rHu/oewWz48UYxql0S5vv/JnTWHHwx91JUkub82zkbZvVuWvP6LtRws/IeV/g7XH4yxL8nW2raE/Iw7RtcVHhV69o238zlS3o32+fxF9s1cnr9W+noUJGobLtsovSXxtPna06ssz7VBwt1x9kuvcw5YWnJ/F878DKtOfxLP2KvsMp233LcjVeJS5eHIE58+9/fkFofgzZJ0+fTrz7fShMuXSmk14i7a+q+0/v5FcsumvMqJuSqwLDCtEqfqc7/gbk0pOu1vl+xunO9Fp99CyEUjXg4/qdvwY83KcPbEOLEorQexbFs7EUkqRyu27ZZZLEslkgoaxWwWCwHQbI2CwWA6C2LYGwASSHsliBTGgoeyC2QkKjpAbAmRgZKA2KSQAJIjILZ0N0brlnnS0itZS7L9yMpKKtklFvpFm6dzyzNuvcjzfK/wDSvE9Rs0uH3VSjFe6lyV+PX+5dllHHjWOCpJfz6nJz7ZUleir/AHNXp5LX75cTkZnldfQ6/GwrH39SzeG20nycu92vgedz5sjScnpK3VJadORq2vafebpNdV0M+DZpZJpK5N8l0S6ehk1bNuySEapW/wBBsWWU2o49el360TfGD2cuBSUq/Mk9F69WWbp2rHGerpU71pt+ZbFFTYuSU03Gaprmnd/Bgk9Dpbbjhlg5Y4+9Fe9Tb08ldrx56nFU65vXty+QPoknaJJJffyFyS0vwJkya3WvppZRnyac/P8AggiUvFlWSdlcpA4ivI7JJGaU6Q+MssSAWzs4o6xSOdLt2PYGxbJxF5Gg8QbEDYwoNgsWyNgOg2CwWCwJUNYrYLBYDoYKYlhTGgoeyCkJCo3RmPxGew8QGfUucyMpUhuKxC1NOw7FLLkUIc2/RLq34HucWGGDGoQ9X1b6tmDcm7/YY7f/AFJK34L/ACr75+Rn3hvDxOPyuRu9Y+DpcbDr7mPvDbqVv+WeX3hvPI+t077eHwq9DTvPa7Wj0X16/fgjkZHxJ+TMlG2P3OjDaVKKtNS9KL8Gdw1Trp9+tHL2TLok+f218mdWHC0WURfmjDtz5tnKe0a6dzrb0hwwvpyPPcaeqf390Us0QR6Ld23uM67ffQt3rD/E41/WvmcLFtHvX5HZx5eODi+uqfZrkSu+iDWvZnyZfvxM08nzEy5Hyej1RTx+JGiuTLXNalamZc+09ECEyyPkrcG0dTiI2VYJe6MdnG7imc+qdDWSxSWWBQ1ksWyWMKGbFsAACg2BsFgbAlQ1gsDYLAdDWFMSyJjQUWWQWyEhUayWLZLAooazu/hvYLftZfli/d8Zd/JfWjk7BsUss1CPXm+iXVs9XlkscFCOkYql+rfzZi5WbSNLyy3Fj2kHatvqPPWjzG8ttuyzeu8NGk/U4b2m1Rx6Ooh1tkmqetfQswuzMlqbMUtNOZbY6SDsqXLw+knH6JG/FFHPxOpU/GvWv/k2Rkw6Ewb0a9k66V9TzF8LZ6naMdwfZprzPJZJO6KJvuzVh7VGjA7dnU2PadfE4WHNRtwZ13FFkskbN281TU++j8/4+hzMuc7KismNxfXk+z6Hl9syNScXpTp+ZYzJCNyokMutmrHM5vFoaNky3QRZfOPR3tmn7o9FWH8p6OO2OWwexfDwwfHHTXjb1bff+nyZuyclceELV20v103f9HI1TbOBZLBYLOjZChiWLZLGFDNiksFgOiWCyMDAkGwAslhYBsKYpENDoeyC2Qdio2MCFTOxuLYrl7SXKP5V3l38kV5JqCtlCX0OxufYvY4rf55034Lovv8AQxb121JG/a89Rtni97bfcnRxcknOVs3Yo0ijatot8zPHmVylqOmRNKNMFZpxoyYjVjYIGX8Hy/s/0NMH8CmM1XLUk8lA2RLcuT0PNbzVTdddfXqdfNtBy9qfEUydl+J6s5fHqW4s1FWfHTKrKzb1JHW2fbfeS6ib9wpSjL/MtfNafSjDsralZt3zl4oY/UsT6M0opTVHHlPU07D+YzSq+Zr3bO8kUl0d/X9CUe3RPJ8jO/i0ivJGzYclRyLna7/oY0WpcKfdrXy8V3L/AIjDaEILzsjip1YhAEOumQCEUg7AILIAdjJYGyAFYyWSyACxhICwNgmASC8RB7Do6W79meSajyXV9l1Z6aDivdjolovI5OxL2eOv6pc/hojVjy1d9U/kczPl3fXhEIquyjfe38MaTPIZctuzfvja+JnMMxtxqkPBl+NWURLISAmasZoiY4z1NLnoIiXvLpqUZ9qKM2fsYsmcg2TjEvybQZZZiqeYRMiWVRZKF6MqzbE0r5/obdlxWbHjL4YdlbKnyHB0jg4X9S7bH+Vdk/myzatiadx5Pp2/sOtn4o+PQr9Np0XPLF1I4+U6+5Njpcb66R8urFx7nt+89L6HXjGkaePi92zKuRyE46RHwxbktdHpy8eYZytt+LEoJrWNeo5/ijnEIQBdYBICwBYDABZGFhRLARsVsLJUEFgsFislQzYkpCykVykGxJRH4yFLkQNiep6BZ78yjbt4OFd/uzLDa1GNs5u27W5PwOVYRxbMfLltvrZWmVY3oWp9BGiq6HTLIFUWWCAuixvalKkLOQmLUGXJ4/3MWSZbORS0VsuiqFstwQtiwhZsx46JwjZDJOujRhRcVQYYzN0ZUjDJWGUSLEWxQ9D1sr2K4xHofhA/IsXRG7FolDWQlsISiUNZBbDE4SUPwk4A2CyqiUWrH4gcF3Cx7FTQHEu4EBwFY9imhWi94weyCyWyMsito2eyFeMRNTRicSGzgQQsn6hjy/lMTIQ5xsgNi/UtxkISFItiOmQgn4IBXMrkAhBkkUBzL3iEETLtmWhoYCF8PlMk/mJ1LI8wkLCtmlch1zRCFqMzNK5FLIQkymIq5kIQRYK0PFEIIGOBkIDIIKiLJEIJDRW0VTIQC2ImToRcyEAs+gzEbIQkCK2yEIBM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data:image/jpeg;base64,/9j/4AAQSkZJRgABAQAAAQABAAD/2wCEAAkGBhQSERQUExQUFRUUFBYUGBQVFxQXGBgUFxcVFRUUFRUXHCYfGhkjGRQVHy8gIycpLC0sGB4xNTAqNSYrLCkBCQoKDgwOGg8PGiwkHyQsLCwsLCwsLCwpLCwpLCwpLCwpKSwsKSwsLCkpLCksLCwpLCksKSwsKSwsLCwsLCwsLP/AABEIALcBEwMBIgACEQEDEQH/xAAbAAACAwEBAQAAAAAAAAAAAAACAwABBAUGB//EADsQAAEDAgQDBQcDBAAHAQAAAAEAAhEDIQQSMUEFUWFxgZGh8AYTIjKxwdFC4fEUUmKSIzNDU2Nyogf/xAAbAQACAwEBAQAAAAAAAAAAAAABAgADBAUGB//EADARAAICAQMCBAQFBQEAAAAAAAABAhEDBCExEkEFIlFhEzJx8IGhscHRBjNCkeEU/9oADAMBAAIRAxEAPwB9WuR/N/A6rKHucdSPJNOIc6zQrGEJEH6/QBe2VLk+eC21yDqT3rTSc58Zoj1t+UdHBgJponYwOcXSuSCNmLAeupS6uJM5QDPdZFSpRaSe0/ZFSYGzaO+VVsMDRpEbAdTcntK0F4CouS6jS7b/AGmPBDkJH4kDn+ezmlMqFzpsBptPWIur/pRq6/kPyVoYI0t008kdlwAlOnHadSjzbIS+8K2iEjGKeTt48u5FTZAsg94BqQrqVgBdQg0v0SQRPMm539BC0TfyRFwb36evupQLDcUivWjqTYJdfEENk2nQakpBeZAaDPMi0bp4wFchzXajlclIqBzuQHL8o6lQAH9W5/crOarjYC+52HSVZFCsjiGCN+nJZ6TZNzoEVWh1nclJJmwAv3q1ACNcC+p2nYdizmoT38uSe6gGjSSfALK+qU6CiPqAaRPT8rM4onICE6LEgHFA5MIjVDmzG6JYhU80DkwoQNzz05oFiFEpTk57klxSlsQHJbiicUtxQLkCopKpQsPo1KmBoEbXdPoqDlBU6FZmcQNGCl5lD09dyFBDzwkPrO236x4pFereM089vRWjDUGgT8x8U1UrZLFljpzGIGl4HimjFu5ARqSSmXJtYc+fZ0VmiDrf1qlbXchGVWk65j0GnZAT5SS0AWgcoH2SnF3909wAHaldDK3sh9StlF/ofONEo4u077Dc8t0g4bMbkme791op4WNgPXNVSzY4+5ohpckudhQcZkxpHIde1Ey2gce2w8Frp4ZaG0FknrH2NmPQxXzbmEZzpbs/dLfh4u90dusLrMpQVg49wR1dhFOr7pxbAcBMddRfbvWZ6ib7m2OmxrsBSpMNw6Vb6A5rL7Pey39MzKarqri4uzOEROzQSYHfuV1KlJJ8WfdjvFBcGD+lzQJF9iQPMwFKmAItpHIjU72Wl2HlG2jCtjqJrhlEtPB8o41Xh5iAfLXvSjQcwWF+f0XbeAkVWj9lrhrZd9zLPRRfGxwarzvfohFPc2v6susaUc4SX4NuwO9wdO7RaYa6D5VGeWjkuGc7KNXWGw3KTUrxoI/dMxuHLbzIO/LtWIuW+ElNWjP8NxdMICZnTdLdUjRU6olOcnLFEvMN0D3oS5AXIWWqJC5LcVZclucgWpFOKWSiJSyUC5IkqIZVoDn0drANLKjW/wAT3RdIfivQI80bXO2AjmSqq9TgjHPO0DtuUkl5tM9QD5pgozd3giyuFxc9fQU4IFRwwHU8yn9izh53geKEvdz8vuqpNLdsthCUuEaw5JrYjkfC/wBUgYck3Wqnh1jnqUuDdj0V/MxFMEndaqdAI2UU9jVinnlLk6MMEYbJF06ac2mha3knrM5M0KJGMR5FYRpbHSA92qyI1MqFhoWRPPyS301pyyl1Go2TpEFqU94mNDErQaf09fdZ30zcn+ShbFaSE1AlFqc6np5fsl1GKxMrYiqPws7reHq61VNEhzJTCNGesyQeuv5XBx+FLD0Xo3UYELPi8AXMPJbtLqHje/BlzY1I8uXICUdZhaSDqEkld27MaRHFDKolCSoWJFEoHFQuQEqFiRRKBxVkpZKBakTMohlRAej6DTwkdUwBw0y+EJQqHlPZojzRz7JVU5qO8jhQxym9gxVIPxHu3Pai9/PT6pYp+tSm02LBk1XodHFo0vmLY30U5rFGU1qp01z55mzoQxJFU6MrQ2iipDmE4U+SzuReoicqNrUYaplS2OkRicxKailKOkOnsRQlBFmUDQYVgoc4hD/Uhok35BSw0G5yqFmbXkydx6jxVnEgboWGh1QR9e4JJuSslbiMESdZvfa5+yGnjZ7d/XrRFOyuUWh9WAs1Ro15JjnygLNVaihoS6nsgyp5Yk1D4JxGCNL6IsTiGUmy4js5308lgxGMa0FziAGjX627lxKPE/6h7qz2xSYCKcmJM3dlOosQJ69UrkNHHYrjOIa55jURPYbg/ZcwlZaeNz1XkTEE35l3odycSvQ6OfViTMGXH0TohKAuUJQErWBIhKAlQlASgWpEcUBKhKAlAsSLlRDKiA1H0UAlMZTRBiNeenlcuQQxqKpEhGwIAUxgVDbZckaKdOy1MCXhRseS0NEC+s+iqmy1IY1qMIGNTAEB0iFqjWmJ23Vxbc+tUVE6j1F0rY6RT2219boHxNkNJth2K8iljUTOrFRLe5BtugMkFVxHVZ/eCJNtUvEvv5eSw1qhvuBHWJJ77x5JRjdRxMhztpyjrF3HsmB3FJr4u2i5tPHCGUwfjAykXMAGXPcBtees9614fBB78suLWiXGfm2AtoDB0Og53S2NSW5wMRVqVq7abZFIF2Z+UkZgLNLzaZ25TZd6kPdgAactL87fiOxdl3DmuZl0AEACBA6cv2XlcRXfRqZKm5hr/wBL4E25Og3ae0SLorYSXmR3aVWRyV+9vpoudRriNe3XdZsVxaARO1zMAd+ner1KjO4WdSrjwG3XE4jxYNHzQ0SCfW9wvPcU9rmi05iLQPl5a776WtqvN4rjD6rhnktF8m3qZuUryDRw9z0OIxX9TDnktoz8LBrU6utZtp1v4FY+Pcfke7ZERB1gDkO6B2ALlYri73HUDWI77+ayUqZe4Aan1JVfU5Oo8ssUa54OnwYWce7v1P2XRLkujTDGho28zuVZK9dpsPwcSg+Tj5ZfEm5EJQkqEoC5aBUiOKAlQlASlbLEiEoCVCUJKUsSJKiGVSFj0fUA1MAWynhUrG4ynSEuIgeC8v8AUdJvZC2rS2D6CVQr5h8TSAf0wQe/SOxdGhhBYhuvb97oDJAU8MRzuntA3/HctTaGUlpEEWPdqkkC8FIWIaGiLHXmqLY/ZLdTIEzaY1v29l0BqdeQS2WpBvr7eaUK9xe+nbzQmoL6dv5WQ4lkkyPhkiLyes7aoD0dL3gG9vUoKuJmY5eSwPrmb68rkSbwOeyTWxew8tzuULDRtGIAVioVgbVtf1tKTjOIRDR8zrmNWs3cTsToOvYVCGus659er/RczGYr3dN15c90gf4tECR2l1+qRVxR18Og6dNvFcPj3FBTp5iZf+kdTYHTsUBfod+jxdzcNTZSB97UY2YgF1RwmTyuY5AAcl3cM0UmZSXFxu5xaRmPSduS4XDXt961t81OmJebSQAwED/Yz+669XEk6u/HrvSjPce3HwbFZ+IhldrmPAdJAI0ETaIvmtYjcarmYnEhozTEfcgBc/iPESGuyuIOoLXNB5yCWnQyVGrAnRyeMcQq4WWmXiCW1II+EECHwILoIO030mF4riHHKlV1yRG3W2neJG9yvUcWxzntLXtMvBEmpna0bBpgHN10PivHYujlI5EeYsQg2+48KbCpMlNmLeu9ZqDZPRdHB4Uv+XTd2w6TuU0ISyS6Yq2LkajuxVOgSYEkn14Ls4PBimObjqfsEyjh2sFu87lESvSaPw9YPPPeX5I5WbUPJsuCyUJKouQly6RnSIXISVRKElAsSIShJVEoSUrHSIShJUJQkpGWJElRDKtANH2V9WAQNVyqfDy9/vnnK1k5BAMvuC8jpoOt+S1PPxRpPPRZq9UWa2YG5JM92gC8z029y5y6Y0h1N5Jmf38F6z2axFIAl/zi7ZkiOnVeOY3T1ddbh7lXJ3sSG2508Q+XucXBsmTAnfQLCxhDpkFpkSLEbiQexTFvOq5OLxECZtbfv1CQuR1sVihDbjWB3x+VjxuLDDcgcp/Hck8VrU6cva4kteAC6BfMLAyAO0hcXEFzi55+Wm7KSdXPAlwB6HLJ0GmswCzg2VuIB0x4A+rTsphWgHM4AxseZ0BH23S8Nhvd0muquALhIY0TUN7F+a1MHlDjB2WvDMdTMs/5ptJMkOMfAybNI5iDzPIEHYivAjKczrmS05Z2jUO5ybabLK+qGATadNJPYOXVVUo/qq1WtcR8rA6qdRLqkPazsALpm5XIxWMAPwGo57v11CxsaXDAXkwNBbbRREbo34jiQHQgTzjQAQN5LRE2m5WE4uJJPUkm88yef7DlGCpVIOQGSLuJ5iYbO5Ek9J2krK+sT8sOi15yzytBPl2qzpKnI0YzHvc0lmVjBY1XyAOQA1J5DU8ivIcScXT8TnX+Y2JjpJjsWriOMe9wD3hxbYAWa0bhrRYd3etfCeBiqWuqOLGkw0AS93NwbyjS0nbVK9xltuX7O8fNF4dUc85xlOcHUOs5r9wNwdJXq6/tOyJF58lzuInDimaXuw4MLWgC5Y4xPx7ECQb3Jm8LzFPCTULWk5ZJm5+GYsbTyTwhKbUYq2ySklbs9JivaYG3wxM35joFy63HASY1iJ/lB/QUwflJPUn8hNpU2iAGjuyrpLwua+eSX0t/wY3qo9kzBUxLnTY+ZWccLLyCbTv1vt3Lulqr3d/p5T9FoxeF4295dX6CPVyXCo5lLgzQZdfk3Qd/NbhYQLDotAwryYDXHoGk/QLM6y6mLHiwrpxJfv8AiZ5znk3kyiUJcqJQkpwJFkoCVCUJKBYkQlCSoSgJSjpFkoCVCVRKRsdIhKElQlDKVjpFqlUqJbDR9b4lUh2Ua79J2WNgQB5c4uOpJKawcl5uToi3dmrDtjvXSpuMLn0QujSFtVSXIqs/qvIcZrudVY1rj8TmtLSZDsxAmSZB74jZeix9eAZ6r5hx3jEYik4GQx7Xu2+VwMf/AD5IrgeraR632xxjXOpURPx1WAgTJzVGzEXm8Dey1e1fFs7qeHYMhc4MDQC0UxfMQ6wGUS6x25LwnDcTUxnEKbhIDXh4AM5WsvMwY01jfTZeg4u9ozgOeXkEVsQ8EijRIEspyPndHIG+glyiHe2xsp8QqVqs4elVLBEOeCwBkHKfePAa2QAZOs2zEoxjCww8fFBinTe46gjO+s0gRf5WHtdALTlp45opU2e7cAG5i0ZnAF141MkNyt2+VE+rTptmrUF/i9zSgvPIvEgUwe0vjZpQoW/QM0WgZ3t5Rmq1nQerXPjxB071gxXFw12VnzbuMEgGLj+zpYxIN7Lm4ziTqjgZFNoNrR/qJMDrJJ3JWZ1ZosJduSbSZvA1PaUy2FY7G4waAkNuCJMu3kgaDtnnfVY3YwxlJLW3JjnFjEi2mm3NBUxWaYDWt6DX7/lFhaGZ0uMReLXO0zY+ffvA1XJWCY2Ze2WCPhkjOdgSBMdBc6b26FTiFRjJALDVBGf5T7uSHNpDWCZDnbxlt8WbNTrZHfDBiYcZnqBEEDw3S3VDUfLjmc6JPIAQAALAACABYCNEYwcmoruBvuw2kvgNBAA3Mgd/2/K20qYaI6C56WCpjQ0QLBESIN77Dwv65L0EcWLQYnlnvL72X3/Bz5Tlml0rgNrtdhzjwPKEkVZIAMGJ1259mt9UNZmcmRYncnn+kczGpuvUeyvs0MQ+apLWFpY0tAnOQcpvprI2JaBuJ5Wr1kYad6rUtqKfHd96S/1xvu7dIvx4/MoQ5NXs/wCxVWtSNV2gZnbSmKlVskHISIbIDgCd4sAZXveH8KovwzanDy2k5zA5lQAHN/hWa4y68ghxkHcFB7N8YdWmhWhuNwvwvGgqsMRVZ/46gDTbR0clsosp4Wq51MgUqhLqrHOgU6jjOcTIEkwRIEwe35h4n4prfEMjWV9MU10xT8rX0/ytU02t91VUju4dPiwry7vu+4fAsf7yPfUzRxWQZ2kETAuaTjZzZ5GQNbr5Z/8AoleicU4Uh8TS73tSSczzAyjYBobFhuReF9a45xRlKiajoytGbNYxsC3W8m0TM8ivgGOxXvHueRGZxdA2nZej/orRTefJqWnFJVXZt/nSXZ+zsw+JTVKHLEkoCVRKElfULOQkWShJVEoSUrY6RZKElSUJKWxkiEoSVCVUpWx0iShKsqkrYxFSkqJQn0uhon0zdZ2mE+jdeak9yRN+HW8GNlioUybeJWp7hHQbjp+lVsuR5/2kxuWm49CvkeIOZ5JO6957d8S+HKNXLwLGolsPU6/A+KOoh7WZhn+ZzAM+UfpBIJA7PstgxL8SW0wMlIGTYkATLnuP6nHxJXP4HiBTrMcdAV7TE8UY4yD8I0O3l+UyVizdMqtTAEtBpgmATZ5noJAJG2g6m652Lw1IAmpHnmJ6u1WXGYwTJlxExJsJ19brnulx1vqTyHRFlaQ2q2nPwh7ORzEkn/1OgieW3VVS4S9wDiQGnTMbkTEwNpB15FOw2HJkwMrYJzGBJsC86knZonQ6CSnPl7jmqWaAPgBJLv7WA27XaARqYBFEs52IpBpIgn6fSYUpOER8RnkY8Vsc5rJa25OrpMA63teLea5tTEAaXPT8qPYK3Ce4CeXim8OqXPVKwnDatY/AwnrBDR3rqVOBOoXcQeg6rVo5Vmi/cTMl0NEzJFJ2Yk+uX0R5lCBrz2XY1eOeXJj2uKdv79v3MWNqKfqPpP8AiHaLd69nwTFe7rtovJFPFMa6k8GMuIYA19ME/K6WseP8mheJwbcz2iYlwE6wTaY3he24bVo16b6dZgLgQauHNnMf/wB2kTeDqHA76gkz5L+qnFTx468qj27W9q+jX7PlG3Rxe7PVY7hZruY4uFLFUQ73ddoIDxuAN6fOnctk6gy7qcJ4iyp8GJYKVZoII/6VVrbl9J/yvbuWm7byN145mLq02+7qE4mi2Mr9K7APlFRtveEbOaQ/oVzva72ndTpjDsqElwzPLgQ5rTdtMyAQ6IJm4sDvPjMHhs9dljgx+Z9n2iu79l7PvxydV5PhRc5bL9Rft/7R0nxhsLakxxc4icpf/awbNFza0nReIc5U5yAlfXvDtBi8P08dPi4XLfLb5b+/Y4WXI8s3ORZKGVRKqVtbFSISqJVSqJQGoslCVCVSVsaiEoSrVFI2MRUoolbCUrVKIWQ+j0nLZhW/ysdILZTdJ7F5tjI30q89On0lLx9chvK3r7KmOjs9WXO43jcrHE2QHPnvtVi89YidPquS0I69TO9zuZVAIF62VB0jBBXXFZkSQC7YQCuQCt/DtevP8IoSQ44YE3MuOwiB4broYfgjYkzzvYflMpvp07ukn79ix43ixcbWAsE1IqtvgPHNa0BuY2kx1OpM72C5wda5sOapxsXE2FyVzqlYu/GyM4yik2qvgeCs04iu0thpPXQDs5ldX2a4Eajg9w/4bef6jyHRI4HwM1jmdZg359B06r2mHhrQ1oAAFh2JEu4zdbI2sYAAG2AXI9oSAzw+oXVabDSSuH7TVbAd/gtOn/ux+qKMvynBJUouGYh85YsW6h03kco5IC5BK9JOLkqTa91/2zIkdLBNYHgg5wJJaREgAk3nWJK2VvaMPILmXb8rgTnbt8L5zD77yuPg3xUb1MHvt+3elVW5SRyJHhZcGfhsNVnl/wCpuTSVdvK77L3uy+ORwXk2PRU/akw4mQ4AZIOp6kDQa69i8/Vrlzi5xJLiSSdSTck96VKqV0dJoNPo+r4Mavn8PuxZzlP5nYRKGVUqpW2xaLlUSqJUlCxqIqKqVErYSKlCqSthIqVqQlbCUorhWAqpSIDCiPKqSdZLPoVArdSFlhw630RdcMZB1TDV5D2w4gchHM+vuvYY6o1rZdYad5sAOZJhfNvarFZq2UaN+u6V7Fsd2cZqIBUCiCBcQJtN6WiaEUKx2YlPp0+aClThNBXb0mjUfPkW/oZMmTsjJxOvo3nc/b10R8G4QazuTR8x+w6p2F4S6tUJNmAxPMC1vNeuw+HbTaGsEDRc/VSeXNKT44X4F8X0QSQ3D0g1sAQAIHYkV8Tl8dInWU73oWUwTfc79P5WeQp08JUzeA5k6XJtbsXA9pqnxtHJp+v8ruYAgk7EDSfG3WB6heV43WzVndDHh/K2aGN5V7FeR2YyUMqpVSu9ZTQUq3VCbuJJ3J1PU9UuVaWld9wlyqlUpKIaJKipRBsJJVKKJWwkUUUhK2QhVQiDVYYkciWBCINR5UQCplMWxYaiDUeVXl8PVlmlMIGVRbRio5eCiFx9ReqXoeqwp812MMdFFFgRYJ4vUyuYXXDG1Kne1pDfN09y+S4qpme53UqKKvJyaMQIKIBRRKi1hBaKbFSi6mgxxlJyfYoyscCrlWouxF2Zmdzh8tYJiTpA21+gK6YcrUXm27bZcYK1W5EwTffrZMYC2B0zf7XCiirC+DVwyvkD3H5SJnsmev8AK8hUqZiTzJPioour4evmf0KpAKpUUXUASVFFECEUUUQIRVCiiBCKKKJWEsBEGqKKqTFYYYjZTJ6KKKtlbYRYNlVlFFknJliRRNkOdRRZpNosirJmUUUQGP/Z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data:image/jpeg;base64,/9j/4AAQSkZJRgABAQAAAQABAAD/2wCEAAkGBhQSERQUExQUFRUUFBYUGBQVFxQXGBgUFxcVFRUUFRUXHCYfGhkjGRQVHy8gIycpLC0sGB4xNTAqNSYrLCkBCQoKDgwOGg8PGiwkHyQsLCwsLCwsLCwpLCwpLCwpLCwpKSwsKSwsLCkpLCksLCwpLCksKSwsKSwsLCwsLCwsLP/AABEIALcBEwMBIgACEQEDEQH/xAAbAAACAwEBAQAAAAAAAAAAAAACAwABBAUGB//EADsQAAEDAgQDBQcDBAAHAQAAAAEAAhEDIQQSMUEFUWFxgZGh8AYTIjKxwdFC4fEUUmKSIzNDU2Nyogf/xAAbAQACAwEBAQAAAAAAAAAAAAABAgADBAUGB//EADARAAICAQMCBAQFBQEAAAAAAAABAhEDBCExEkEFIlFhEzJx8IGhscHRBjNCkeEU/9oADAMBAAIRAxEAPwB9WuR/N/A6rKHucdSPJNOIc6zQrGEJEH6/QBe2VLk+eC21yDqT3rTSc58Zoj1t+UdHBgJponYwOcXSuSCNmLAeupS6uJM5QDPdZFSpRaSe0/ZFSYGzaO+VVsMDRpEbAdTcntK0F4CouS6jS7b/AGmPBDkJH4kDn+ezmlMqFzpsBptPWIur/pRq6/kPyVoYI0t008kdlwAlOnHadSjzbIS+8K2iEjGKeTt48u5FTZAsg94BqQrqVgBdQg0v0SQRPMm539BC0TfyRFwb36evupQLDcUivWjqTYJdfEENk2nQakpBeZAaDPMi0bp4wFchzXajlclIqBzuQHL8o6lQAH9W5/crOarjYC+52HSVZFCsjiGCN+nJZ6TZNzoEVWh1nclJJmwAv3q1ACNcC+p2nYdizmoT38uSe6gGjSSfALK+qU6CiPqAaRPT8rM4onICE6LEgHFA5MIjVDmzG6JYhU80DkwoQNzz05oFiFEpTk57klxSlsQHJbiicUtxQLkCopKpQsPo1KmBoEbXdPoqDlBU6FZmcQNGCl5lD09dyFBDzwkPrO236x4pFereM089vRWjDUGgT8x8U1UrZLFljpzGIGl4HimjFu5ARqSSmXJtYc+fZ0VmiDrf1qlbXchGVWk65j0GnZAT5SS0AWgcoH2SnF3909wAHaldDK3sh9StlF/ofONEo4u077Dc8t0g4bMbkme791op4WNgPXNVSzY4+5ohpckudhQcZkxpHIde1Ey2gce2w8Frp4ZaG0FknrH2NmPQxXzbmEZzpbs/dLfh4u90dusLrMpQVg49wR1dhFOr7pxbAcBMddRfbvWZ6ib7m2OmxrsBSpMNw6Vb6A5rL7Pey39MzKarqri4uzOEROzQSYHfuV1KlJJ8WfdjvFBcGD+lzQJF9iQPMwFKmAItpHIjU72Wl2HlG2jCtjqJrhlEtPB8o41Xh5iAfLXvSjQcwWF+f0XbeAkVWj9lrhrZd9zLPRRfGxwarzvfohFPc2v6susaUc4SX4NuwO9wdO7RaYa6D5VGeWjkuGc7KNXWGw3KTUrxoI/dMxuHLbzIO/LtWIuW+ElNWjP8NxdMICZnTdLdUjRU6olOcnLFEvMN0D3oS5AXIWWqJC5LcVZclucgWpFOKWSiJSyUC5IkqIZVoDn0drANLKjW/wAT3RdIfivQI80bXO2AjmSqq9TgjHPO0DtuUkl5tM9QD5pgozd3giyuFxc9fQU4IFRwwHU8yn9izh53geKEvdz8vuqpNLdsthCUuEaw5JrYjkfC/wBUgYck3Wqnh1jnqUuDdj0V/MxFMEndaqdAI2UU9jVinnlLk6MMEYbJF06ac2mha3knrM5M0KJGMR5FYRpbHSA92qyI1MqFhoWRPPyS301pyyl1Go2TpEFqU94mNDErQaf09fdZ30zcn+ShbFaSE1AlFqc6np5fsl1GKxMrYiqPws7reHq61VNEhzJTCNGesyQeuv5XBx+FLD0Xo3UYELPi8AXMPJbtLqHje/BlzY1I8uXICUdZhaSDqEkld27MaRHFDKolCSoWJFEoHFQuQEqFiRRKBxVkpZKBakTMohlRAej6DTwkdUwBw0y+EJQqHlPZojzRz7JVU5qO8jhQxym9gxVIPxHu3Pai9/PT6pYp+tSm02LBk1XodHFo0vmLY30U5rFGU1qp01z55mzoQxJFU6MrQ2iipDmE4U+SzuReoicqNrUYaplS2OkRicxKailKOkOnsRQlBFmUDQYVgoc4hD/Uhok35BSw0G5yqFmbXkydx6jxVnEgboWGh1QR9e4JJuSslbiMESdZvfa5+yGnjZ7d/XrRFOyuUWh9WAs1Ro15JjnygLNVaihoS6nsgyp5Yk1D4JxGCNL6IsTiGUmy4js5308lgxGMa0FziAGjX627lxKPE/6h7qz2xSYCKcmJM3dlOosQJ69UrkNHHYrjOIa55jURPYbg/ZcwlZaeNz1XkTEE35l3odycSvQ6OfViTMGXH0TohKAuUJQErWBIhKAlQlASgWpEcUBKhKAlAsSLlRDKiA1H0UAlMZTRBiNeenlcuQQxqKpEhGwIAUxgVDbZckaKdOy1MCXhRseS0NEC+s+iqmy1IY1qMIGNTAEB0iFqjWmJ23Vxbc+tUVE6j1F0rY6RT2219boHxNkNJth2K8iljUTOrFRLe5BtugMkFVxHVZ/eCJNtUvEvv5eSw1qhvuBHWJJ77x5JRjdRxMhztpyjrF3HsmB3FJr4u2i5tPHCGUwfjAykXMAGXPcBtees9614fBB78suLWiXGfm2AtoDB0Og53S2NSW5wMRVqVq7abZFIF2Z+UkZgLNLzaZ25TZd6kPdgAactL87fiOxdl3DmuZl0AEACBA6cv2XlcRXfRqZKm5hr/wBL4E25Og3ae0SLorYSXmR3aVWRyV+9vpoudRriNe3XdZsVxaARO1zMAd+ner1KjO4WdSrjwG3XE4jxYNHzQ0SCfW9wvPcU9rmi05iLQPl5a776WtqvN4rjD6rhnktF8m3qZuUryDRw9z0OIxX9TDnktoz8LBrU6utZtp1v4FY+Pcfke7ZERB1gDkO6B2ALlYri73HUDWI77+ayUqZe4Aan1JVfU5Oo8ssUa54OnwYWce7v1P2XRLkujTDGho28zuVZK9dpsPwcSg+Tj5ZfEm5EJQkqEoC5aBUiOKAlQlASlbLEiEoCVCUJKUsSJKiGVSFj0fUA1MAWynhUrG4ynSEuIgeC8v8AUdJvZC2rS2D6CVQr5h8TSAf0wQe/SOxdGhhBYhuvb97oDJAU8MRzuntA3/HctTaGUlpEEWPdqkkC8FIWIaGiLHXmqLY/ZLdTIEzaY1v29l0BqdeQS2WpBvr7eaUK9xe+nbzQmoL6dv5WQ4lkkyPhkiLyes7aoD0dL3gG9vUoKuJmY5eSwPrmb68rkSbwOeyTWxew8tzuULDRtGIAVioVgbVtf1tKTjOIRDR8zrmNWs3cTsToOvYVCGus659er/RczGYr3dN15c90gf4tECR2l1+qRVxR18Og6dNvFcPj3FBTp5iZf+kdTYHTsUBfod+jxdzcNTZSB97UY2YgF1RwmTyuY5AAcl3cM0UmZSXFxu5xaRmPSduS4XDXt961t81OmJebSQAwED/Yz+669XEk6u/HrvSjPce3HwbFZ+IhldrmPAdJAI0ETaIvmtYjcarmYnEhozTEfcgBc/iPESGuyuIOoLXNB5yCWnQyVGrAnRyeMcQq4WWmXiCW1II+EECHwILoIO030mF4riHHKlV1yRG3W2neJG9yvUcWxzntLXtMvBEmpna0bBpgHN10PivHYujlI5EeYsQg2+48KbCpMlNmLeu9ZqDZPRdHB4Uv+XTd2w6TuU0ISyS6Yq2LkajuxVOgSYEkn14Ls4PBimObjqfsEyjh2sFu87lESvSaPw9YPPPeX5I5WbUPJsuCyUJKouQly6RnSIXISVRKElAsSIShJVEoSUrHSIShJUJQkpGWJElRDKtANH2V9WAQNVyqfDy9/vnnK1k5BAMvuC8jpoOt+S1PPxRpPPRZq9UWa2YG5JM92gC8z029y5y6Y0h1N5Jmf38F6z2axFIAl/zi7ZkiOnVeOY3T1ddbh7lXJ3sSG2508Q+XucXBsmTAnfQLCxhDpkFpkSLEbiQexTFvOq5OLxECZtbfv1CQuR1sVihDbjWB3x+VjxuLDDcgcp/Hck8VrU6cva4kteAC6BfMLAyAO0hcXEFzi55+Wm7KSdXPAlwB6HLJ0GmswCzg2VuIB0x4A+rTsphWgHM4AxseZ0BH23S8Nhvd0muquALhIY0TUN7F+a1MHlDjB2WvDMdTMs/5ptJMkOMfAybNI5iDzPIEHYivAjKczrmS05Z2jUO5ybabLK+qGATadNJPYOXVVUo/qq1WtcR8rA6qdRLqkPazsALpm5XIxWMAPwGo57v11CxsaXDAXkwNBbbRREbo34jiQHQgTzjQAQN5LRE2m5WE4uJJPUkm88yef7DlGCpVIOQGSLuJ5iYbO5Ek9J2krK+sT8sOi15yzytBPl2qzpKnI0YzHvc0lmVjBY1XyAOQA1J5DU8ivIcScXT8TnX+Y2JjpJjsWriOMe9wD3hxbYAWa0bhrRYd3etfCeBiqWuqOLGkw0AS93NwbyjS0nbVK9xltuX7O8fNF4dUc85xlOcHUOs5r9wNwdJXq6/tOyJF58lzuInDimaXuw4MLWgC5Y4xPx7ECQb3Jm8LzFPCTULWk5ZJm5+GYsbTyTwhKbUYq2ySklbs9JivaYG3wxM35joFy63HASY1iJ/lB/QUwflJPUn8hNpU2iAGjuyrpLwua+eSX0t/wY3qo9kzBUxLnTY+ZWccLLyCbTv1vt3Lulqr3d/p5T9FoxeF4295dX6CPVyXCo5lLgzQZdfk3Qd/NbhYQLDotAwryYDXHoGk/QLM6y6mLHiwrpxJfv8AiZ5znk3kyiUJcqJQkpwJFkoCVCUJKBYkQlCSoSgJSjpFkoCVCVRKRsdIhKElQlDKVjpFqlUqJbDR9b4lUh2Ua79J2WNgQB5c4uOpJKawcl5uToi3dmrDtjvXSpuMLn0QujSFtVSXIqs/qvIcZrudVY1rj8TmtLSZDsxAmSZB74jZeix9eAZ6r5hx3jEYik4GQx7Xu2+VwMf/AD5IrgeraR632xxjXOpURPx1WAgTJzVGzEXm8Dey1e1fFs7qeHYMhc4MDQC0UxfMQ6wGUS6x25LwnDcTUxnEKbhIDXh4AM5WsvMwY01jfTZeg4u9ozgOeXkEVsQ8EijRIEspyPndHIG+glyiHe2xsp8QqVqs4elVLBEOeCwBkHKfePAa2QAZOs2zEoxjCww8fFBinTe46gjO+s0gRf5WHtdALTlp45opU2e7cAG5i0ZnAF141MkNyt2+VE+rTptmrUF/i9zSgvPIvEgUwe0vjZpQoW/QM0WgZ3t5Rmq1nQerXPjxB071gxXFw12VnzbuMEgGLj+zpYxIN7Lm4ziTqjgZFNoNrR/qJMDrJJ3JWZ1ZosJduSbSZvA1PaUy2FY7G4waAkNuCJMu3kgaDtnnfVY3YwxlJLW3JjnFjEi2mm3NBUxWaYDWt6DX7/lFhaGZ0uMReLXO0zY+ffvA1XJWCY2Ze2WCPhkjOdgSBMdBc6b26FTiFRjJALDVBGf5T7uSHNpDWCZDnbxlt8WbNTrZHfDBiYcZnqBEEDw3S3VDUfLjmc6JPIAQAALAACABYCNEYwcmoruBvuw2kvgNBAA3Mgd/2/K20qYaI6C56WCpjQ0QLBESIN77Dwv65L0EcWLQYnlnvL72X3/Bz5Tlml0rgNrtdhzjwPKEkVZIAMGJ1259mt9UNZmcmRYncnn+kczGpuvUeyvs0MQ+apLWFpY0tAnOQcpvprI2JaBuJ5Wr1kYad6rUtqKfHd96S/1xvu7dIvx4/MoQ5NXs/wCxVWtSNV2gZnbSmKlVskHISIbIDgCd4sAZXveH8KovwzanDy2k5zA5lQAHN/hWa4y68ghxkHcFB7N8YdWmhWhuNwvwvGgqsMRVZ/46gDTbR0clsosp4Wq51MgUqhLqrHOgU6jjOcTIEkwRIEwe35h4n4prfEMjWV9MU10xT8rX0/ytU02t91VUju4dPiwry7vu+4fAsf7yPfUzRxWQZ2kETAuaTjZzZ5GQNbr5Z/8AoleicU4Uh8TS73tSSczzAyjYBobFhuReF9a45xRlKiajoytGbNYxsC3W8m0TM8ivgGOxXvHueRGZxdA2nZej/orRTefJqWnFJVXZt/nSXZ+zsw+JTVKHLEkoCVRKElfULOQkWShJVEoSUrY6RZKElSUJKWxkiEoSVCVUpWx0iShKsqkrYxFSkqJQn0uhon0zdZ2mE+jdeak9yRN+HW8GNlioUybeJWp7hHQbjp+lVsuR5/2kxuWm49CvkeIOZ5JO6957d8S+HKNXLwLGolsPU6/A+KOoh7WZhn+ZzAM+UfpBIJA7PstgxL8SW0wMlIGTYkATLnuP6nHxJXP4HiBTrMcdAV7TE8UY4yD8I0O3l+UyVizdMqtTAEtBpgmATZ5noJAJG2g6m652Lw1IAmpHnmJ6u1WXGYwTJlxExJsJ19brnulx1vqTyHRFlaQ2q2nPwh7ORzEkn/1OgieW3VVS4S9wDiQGnTMbkTEwNpB15FOw2HJkwMrYJzGBJsC86knZonQ6CSnPl7jmqWaAPgBJLv7WA27XaARqYBFEs52IpBpIgn6fSYUpOER8RnkY8Vsc5rJa25OrpMA63teLea5tTEAaXPT8qPYK3Ce4CeXim8OqXPVKwnDatY/AwnrBDR3rqVOBOoXcQeg6rVo5Vmi/cTMl0NEzJFJ2Yk+uX0R5lCBrz2XY1eOeXJj2uKdv79v3MWNqKfqPpP8AiHaLd69nwTFe7rtovJFPFMa6k8GMuIYA19ME/K6WseP8mheJwbcz2iYlwE6wTaY3he24bVo16b6dZgLgQauHNnMf/wB2kTeDqHA76gkz5L+qnFTx468qj27W9q+jX7PlG3Rxe7PVY7hZruY4uFLFUQ73ddoIDxuAN6fOnctk6gy7qcJ4iyp8GJYKVZoII/6VVrbl9J/yvbuWm7byN145mLq02+7qE4mi2Mr9K7APlFRtveEbOaQ/oVzva72ndTpjDsqElwzPLgQ5rTdtMyAQ6IJm4sDvPjMHhs9dljgx+Z9n2iu79l7PvxydV5PhRc5bL9Rft/7R0nxhsLakxxc4icpf/awbNFza0nReIc5U5yAlfXvDtBi8P08dPi4XLfLb5b+/Y4WXI8s3ORZKGVRKqVtbFSISqJVSqJQGoslCVCVSVsaiEoSrVFI2MRUoolbCUrVKIWQ+j0nLZhW/ysdILZTdJ7F5tjI30q89On0lLx9chvK3r7KmOjs9WXO43jcrHE2QHPnvtVi89YidPquS0I69TO9zuZVAIF62VB0jBBXXFZkSQC7YQCuQCt/DtevP8IoSQ44YE3MuOwiB4broYfgjYkzzvYflMpvp07ukn79ix43ixcbWAsE1IqtvgPHNa0BuY2kx1OpM72C5wda5sOapxsXE2FyVzqlYu/GyM4yik2qvgeCs04iu0thpPXQDs5ldX2a4Eajg9w/4bef6jyHRI4HwM1jmdZg359B06r2mHhrQ1oAAFh2JEu4zdbI2sYAAG2AXI9oSAzw+oXVabDSSuH7TVbAd/gtOn/ux+qKMvynBJUouGYh85YsW6h03kco5IC5BK9JOLkqTa91/2zIkdLBNYHgg5wJJaREgAk3nWJK2VvaMPILmXb8rgTnbt8L5zD77yuPg3xUb1MHvt+3elVW5SRyJHhZcGfhsNVnl/wCpuTSVdvK77L3uy+ORwXk2PRU/akw4mQ4AZIOp6kDQa69i8/Vrlzi5xJLiSSdSTck96VKqV0dJoNPo+r4Mavn8PuxZzlP5nYRKGVUqpW2xaLlUSqJUlCxqIqKqVErYSKlCqSthIqVqQlbCUorhWAqpSIDCiPKqSdZLPoVArdSFlhw630RdcMZB1TDV5D2w4gchHM+vuvYY6o1rZdYad5sAOZJhfNvarFZq2UaN+u6V7Fsd2cZqIBUCiCBcQJtN6WiaEUKx2YlPp0+aClThNBXb0mjUfPkW/oZMmTsjJxOvo3nc/b10R8G4QazuTR8x+w6p2F4S6tUJNmAxPMC1vNeuw+HbTaGsEDRc/VSeXNKT44X4F8X0QSQ3D0g1sAQAIHYkV8Tl8dInWU73oWUwTfc79P5WeQp08JUzeA5k6XJtbsXA9pqnxtHJp+v8ruYAgk7EDSfG3WB6heV43WzVndDHh/K2aGN5V7FeR2YyUMqpVSu9ZTQUq3VCbuJJ3J1PU9UuVaWld9wlyqlUpKIaJKipRBsJJVKKJWwkUUUhK2QhVQiDVYYkciWBCINR5UQCplMWxYaiDUeVXl8PVlmlMIGVRbRio5eCiFx9ReqXoeqwp812MMdFFFgRYJ4vUyuYXXDG1Kne1pDfN09y+S4qpme53UqKKvJyaMQIKIBRRKi1hBaKbFSi6mgxxlJyfYoyscCrlWouxF2Zmdzh8tYJiTpA21+gK6YcrUXm27bZcYK1W5EwTffrZMYC2B0zf7XCiirC+DVwyvkD3H5SJnsmev8AK8hUqZiTzJPioour4evmf0KpAKpUUXUASVFFECEUUUQIRVCiiBCKKKJWEsBEGqKKqTFYYYjZTJ6KKKtlbYRYNlVlFFknJliRRNkOdRRZpNosirJmUUUQGP/Z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4" name="Picture 12" descr="https://encrypted-tbn1.gstatic.com/images?q=tbn:ANd9GcQpTlEHR-LvWDmcAaEo9ow4j0_meuGxmt2zad6j2Fpp8mVQ-KxTw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2619375" cy="1743076"/>
          </a:xfrm>
          <a:prstGeom prst="rect">
            <a:avLst/>
          </a:prstGeom>
          <a:noFill/>
        </p:spPr>
      </p:pic>
      <p:pic>
        <p:nvPicPr>
          <p:cNvPr id="18446" name="Picture 14" descr="https://encrypted-tbn1.gstatic.com/images?q=tbn:ANd9GcQABGP-PX4XFb9C3QaVscyL7QjZ7sgZ7O5AW1--4TD-LU3Xi0LA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861048"/>
            <a:ext cx="2533650" cy="1800225"/>
          </a:xfrm>
          <a:prstGeom prst="rect">
            <a:avLst/>
          </a:prstGeom>
          <a:noFill/>
        </p:spPr>
      </p:pic>
      <p:pic>
        <p:nvPicPr>
          <p:cNvPr id="18448" name="Picture 16" descr="https://encrypted-tbn2.gstatic.com/images?q=tbn:ANd9GcQQwgoicuviNNYj0LAhLWsdrwCT58Ej33B44cu4iUBSWa1lgZ35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772816"/>
            <a:ext cx="2647950" cy="1724025"/>
          </a:xfrm>
          <a:prstGeom prst="rect">
            <a:avLst/>
          </a:prstGeom>
          <a:noFill/>
        </p:spPr>
      </p:pic>
      <p:pic>
        <p:nvPicPr>
          <p:cNvPr id="18450" name="Picture 18" descr="https://encrypted-tbn1.gstatic.com/images?q=tbn:ANd9GcTKO-Kc4ViORWzSqPI8Fl02Mc-DCctruJvEK9YPlBM3eL__Cjv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437112"/>
            <a:ext cx="2628900" cy="1743076"/>
          </a:xfrm>
          <a:prstGeom prst="rect">
            <a:avLst/>
          </a:prstGeom>
          <a:noFill/>
        </p:spPr>
      </p:pic>
      <p:sp>
        <p:nvSpPr>
          <p:cNvPr id="18454" name="AutoShape 22" descr="data:image/jpeg;base64,/9j/4AAQSkZJRgABAQAAAQABAAD/2wCEAAkGBhQSERUUEhQWFBUUFRQVFRQUFBQUFBQUFBQVFBQUFBQXHCYeFxkkGRQUHy8gIycpLCwsFR4xNTAqNSYrLCkBCQoKDgwOGg8PGikkHB8pKSwpLCwpLCwsLCksKSwpKSkpLCwsLCksKSwpKSksLCwpLCwpLCwpLCwsKSwsKSwsLP/AABEIALoBDwMBIgACEQEDEQH/xAAbAAACAwEBAQAAAAAAAAAAAAADBAECBQAGB//EADkQAAIBAgQEAwYDCAIDAAAAAAABAgMRBBIhMQVBUWETcYEGMpGhsfAiwdEHFCNCUnLh8WKSFYKy/8QAGwEAAwEBAQEBAAAAAAAAAAAAAQIDAAQFBgf/xAAhEQACAgICAgMBAAAAAAAAAAAAAQIRAxIEITFBBSJRE//aAAwDAQACEQMRAD8ApGQeEhWDGII+yR+XzQzGQamxZMPBmOWSGEyzYG5KmAjQdSCxkKKYSMwNE3EcjVa5jFLFNvczlMupknBMCco+DYjiNdWMQxS6mAqhbxCLwJnRHlSj6PQfvK6neKjz/iF4YprmK+P+FVzX7Rsyr6lXi+pkSrN63Kuq3zCsAj5b9GrUSe2gHEUJJfoIxqNcy/jS6hWNonLNGS7RV4iXVnLGSXMHNAZF1FMjFv8ARieKb5g41wEpApSHUENrfkclUByqAYVupLqJhUQ6UWdYHKuRNIDKKHSRSMUE8VAJy7kSl2B6jFoxOmDVS3M6UpMDUlZdjHRGN9BpYtA3Xv5Czq2WiBLMayqxIa8S/wCYKdRN2BOeVa6vouQLx21e6Rtiscf4PQYzGoJU5BYzJEZxG4zCeKLKZ2cJFwscjiC3i3E4yCRmYm4IbUi+cUUiymYm4DakXUxSEy/iAJuA0pkqYspllIwjgHcjswDMSpGBqHcyVUF3ItFmo2obOSqoByKORqBpY34hDYlKoVeIZqGWIabRSVhV1isqoSixsO7eRWpYWlUvzBur3GLLGxpYi25EsShCrUAuqayqwpj88Qiv71fRGe6gN1gbFlgQ9Xmrbq4g5Mp4xMsRpoByLwxuJWpiXp2CPFtIUqYi+4CpXb3Yu9HQsV+g9Ss5X+/mLNsrKu7WK+N0Eci8YUbSkGgxSLC5xkzglEYczlMXzllINiajMZhIyFYyCRmGycojSmTnF/EJjUNZPQajItmF1MlTNZPUZUy6mVoYSUle1l1lovTqN08FTXv1P+q/UhPk44dSkisOHmyK4xdC6mWUzVoUMJFXnKb83ZfIu+NYGC/DBSfdX+pCXOxrwXj8Xml56MZzLQmM432zopfhpxX/AKow6/tlG/uL4IC5+NjS+IzV0jRlME5iFH2kpTdmsvc0IwhNXjL4/qdUM0J+GcU+PkxOpxaKuYKVQ6rBrv3WorKoUs0IWMOoUdUX8Qq6hrKrGGnIBKZEqgKUzWWjAJKYGUzlV6kKaBZVRorKYLMFbj5gpVkuQCkUUzdwbqFJ1AUpiOR0KASVQFORVzIVa3fzBZVRBykVcy9Wor7IC5iNloqzfiyc4JSOzFEzzdQqkXUhfMWzDWBxGYyCKQtGZfMGyTiHzkwmUw1B1JKMd38l1Z6rBcGjTtpd/wBTWvp0OLk87Hg6l5/Ds43x+Xk9x8fplYLhc6mtssf6paL0XM1aOBpU+s5W3e3wH6yfoBWF5/I8PkfKZJ9Q6R9BxfhMUO8nbFaqctzOxqcV35G+sIIYrC3/AEPMUn5Z7X80ukfOv/OTnWlTkpQX4rNrR2va/d20RoOjZ7tvdppo9K+FxWrSuBrYTM+xV5k/An8TAqUhLEYY3cVRaasm/vuJYqkGMxZYzAdOzD4fic6ez9L3CV6IjVR1wyteDky4IzVSRrUfappmlR45Cp7ys+q3PF1IAoVpRZ24+XJezys3xWKXcVR9A8K+sWpfUXm2t9DzOE4xKPNmvT4xda2aPQhy4y8nlT4WXG/1Diqg5TBRrRfuv0ZWUjpjkUvBNQpl5VCHUAykU8QOxRQCyqFJTBymUcxbKKB0pg5SOnIFKYrZaMSzmVcijZEpAsqonORRyIkyjYjZRRN/MQpgoyJcgqR5+oZSLZhdTLKQ+4riMxkEUhaEz0Hshwvx612rxprO+jd7RXx19CWbOsUHN+jY8EsuRY4+Wb3s1wfJDNL35Wb6pco/n/o3HC9+Vvu9g0KNlv8AfM5y3023PkMmWWabnL2fcYcEcGNQj6FalEjCK7sRicUrtLluJ0K38S77foSOlG4sMrGdXwCTzJcnfV/Q2qEtCteGjNs10Non2eVxEOz3F5UbepuYugZ1WiLYaMavQMnE0r/Q9HWhoZGMgViyMkedxVMysRE3MZAyq8DpizmkjMaKOA46OpzpFkybQjOnYrGu4jVaOghVkUjIk4J+RlcQae43Q4tyZhuReBVZZR8MhLjQku0elVe52cw6OKa0G6GMvo/Q9DFytupHnZOI4dofcijmUcyrkddkFEu5ApSIcikmCyiiWcirZW5FwWPRLZW5zZVsVsZI11MlTFVMvnJbHI4DKkSmLxmXVQ24jiHhI+j/ALKqGaGKf/Gml5/xGj5nGZ7r9lPG1TxMqUnZV4qKv/XFtxXqnJebRz8n742jo4VQ5EWz2bgspRu2nfX52uP8Wwbg7r3ZP4PmjExGLtvo9Xfrpp9D51KumfWt2K14JZnzb3ZnT4hZprW3omuY1iq17XfvaJfqjzPEnKL0dkDQO/4e9wXE4ygnF3tuunmMvHJrvY+U+znG60MZThFeIqryyp6r8P8ANO/8tleXTR9T6Jjpxs5UpKVt1fVeaFlHUtGVoYrVritRC1HFZl8v8/MYnF5fP9f8AoFiNVcjHxktzZnHfsn+RjYt7jRFkYmJjuZ1SkatcX8IumRaM2dEBViadSkJ14FEyTiZOLqGRUqmnjlYwcRe5eIjQWNXUdoIy8MruxtUKRmagdSmDzDk4Cc4jRlROUbNLD4i678y7kZmEqWlbqP5j18U9onk5MesizkQ2VuRcrYlE3OuVbIuCxqLXK5iGyrkaxkhtTYRVBbxbFlXRyWScRlSLKQGE0S5Gsk0HUwtPEuLTTs1qmuTWzTE1Mh1DWDQ+y+y37S6VemqWLaVRaZ3ZQqd29oy+T5dDR4lgKUvdqZP+LV1vy5o+EKqamE9rMRThkVRuHKMvxJf2t6x9Dgy8VS7ietg5sorWfZ9DrcOSlmdaOVLfVJc9XtyfzMHi+CxM5KNKjOo5WUZRVoNtXvmdkv8Cfsr7a06Vak8RSjOMZScqjTlU1i1G6bs8smnor+Z9B4x7f4f+Sopt7KOum9/uxxSxSh5R6OPNCfhiHBfZOHD6E51GqmIqL+JUW0Vv4dO/wDLe13za5WSPEYrj0qdZtXs3a6+/LQ9TjuMyqp8k9NfyR5DimGV/j/siu5Wzpk+qRucM40pPLdXs2ujtrZdnG7X9rXI9X438OHV/nJnw2HEJ0quanrKnLRcmn7yfZps99wT26pz/DNOElGKjm/mk1+Kz28vN+RZ4nVoj/RJ0z1OJqJXMLFPULVxLetvUBKVyetB/pYjUpdSjhYcnoK1ZBDYvOIhiIWQ7VqC9VXHQGYtXC5xatwdSVravpuegVJWROHprV9y8Z0QlG/B458LdOeu3J9PM06Gm6uaWPwylcyITyO0vd5dv8D2peBE2vI1VgmjPrQH6ktNBKqAIm3aSfceUhGfvLzGFI9HjP6nDnVsM5EZgeYjMdVnPqEciuco2RmBY2pdyIbK3KtmsNEZy8ZMGjos4rHaGY1WW8YXzFbh2E0THI1Sc4pcjxzbA/n+DjdweVgViUS666hsGjQTUlVZcmwUK3cuqgA00NQ4xXirKcrd3f6lKvF6r0cvkgXjIrKaEeOP4OsswMXv31b5sJGRTxS6kHwCV+z2vs1QqOlGfiSyttZW76JpaJ+ux6GpgdLp38hHgkVHC0l/wT+OoHEcUdN2i73dref2zzJu5M9PHD6ILiItb/MQqVEDxftLTzZJvLK17O9v+2whiMVFrSXwYFEa66GK1dCs8WZ+IqPk7iU8VJDahs06mPsrXBw9oaadnJLqebx+MvzMpjqNhR9DeMUldNNPmthPEUkzxtHESg/wtryNjCcXbj+Jq/wDrXgDV+RupSlD3dVzi/y6Aa2JVr/J7o0KGIjIriuGXV0rjxakQlcDKpu+rCqRScGnZlcx6MWkujkfbsLnOzAsx1x9gahLkNlGyLm2DQTMQ5A7nNm2DQxUh0BupY6OwOSOSwJemGVXTb4kOSBKPdlJK3c1hUVYXP0K36lJXtoiII1j0S5kxdy0p2WwG13fYwUGvYnxLAlC76hVTCK0iVNdSLl44cpOm0YVUCq4iz1C0q9wTp33RTwWtheylRao+pzq5MPSS504f/KMHF8RUPEm942jH+5rV/A0sTPNgcPO+vhRXqlZ/Q8HxDHOXx+e35HnqNtndF9IH+8uU5Slq2WVb0EHWt63+pEsWrHZB1E5p43KVmhKvpu/ixCvXf8AU/XUHLEaAGzOh4Qa8hLX5+hHh9ytO9y9VPoBJUV9lHHuQmiCABH6WMtb6G7wvjquozdu55SMrBqdfrqakxHHqj2+O4dGrG8Gs3Lo+x5usnGTi001umRguNSpPS7j0e68jfpcUw9ZLxMrfVu0l6lIza6ZyyxuPaVo89nJUjfr0cGlfM79Iu7/ADMbGTpt/wAOMkra52m7+i2KqaYi79AyGu4N1LMt46H2DqzjlIr4q6FdOhrGobmuS3K0qbu0aEaKTfcvKNznJX0Z6WvUG7PsNuk1royrXb0CCxbw3bkdGiOqK9Srh2sE2zFcj6adymW+gei3dphFhObRg7V5Fo0GvILTo3QSUXfTYJRjysMJKbqyaasiVTb3CKnruWlTCc7kAlQQJwtsGku4JxuYpFs9bRmp8L096nKa+ba+TR86q1fqfQvY606Neg37yzRv5ZX9F8T55xDDuFSUHupNM4qqbR6eJ3BE0de+hedBPkVwCvK3Y0XQR0RXRLJPWQg6EOhdZbFq1JCso9zeBl9vZdW5F3JCkmDdRgsppYaok9gMo2OzFRGyqVHBqFr6/MCcZOjNWaeRMs6JnRrtF1XZRSRB45fo+nyui6sIKuwkavQdSEeNhajBOXYunfcpONuprCl6LIvC3mLNHJPkzWHWz1FWGVdHpYGq75oNmvudKcY8iKZzVQOMW0yqp9Un6Eyxmu1l9bhYpdX1GsVglSktctwsqNwyfy+7EOLe+nTuGxGWhh0lqtkKJNy306DzgmtwVPDpN7P6BsmUVJeRRr4fAbkuwtUnt+prBQFIBUvuGliY/p5gZV1YaxkikpMFKpYFOs2+xEFrcFllCvJp8J4m6VWE09nr5PRlv2i4RKvGrDaor6dRCMEaHH63i4GnLS8JZH100/MhkXakdHHkro83w9/j3NeSTW6uY2EhzDuq0Vi6RssNpWgtaL15+QnOyLVcQxSUhWyuOD9hJTQI44WyyVHHHHACccccYxxxxxjFlIumDTCIZAYanUexdpgabfQZjG5REJdFVTvudksXsBmmEVdnpE/1+/vkKSxDzenx3HJ8hWotZffUgIglKtysFTstV6gcK9B2S+gyYk1RFN/T7ZEqr8wUH+YSnt6jMmWnLTTTqXdTLa139rT5fMpS5Fq/uvyf0MI0S6r6AKmHu97Xf+yXJ2Wv3Ynr6/mGhReXD1e7d9Ctegor47jfT75AMVv6GGTMy5E5hJL8wNYxZdsiE/nuNRrL91rQl/VTa872f0Fv0Oq+7L+1/VCyVopB/YXcNEkCm7LUl7ffQVkzWXjGzpyuVOOELHHHHGMccccYxxxxxjHHHHGMcM4eUeYsSgp0Bq0aGToRnYKg9A5Y5mqJjHqc4epENzjC+z//2Q=="/>
          <p:cNvSpPr>
            <a:spLocks noChangeAspect="1" noChangeArrowheads="1"/>
          </p:cNvSpPr>
          <p:nvPr/>
        </p:nvSpPr>
        <p:spPr bwMode="auto">
          <a:xfrm>
            <a:off x="155575" y="-846138"/>
            <a:ext cx="2581275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58" name="Picture 26" descr="https://encrypted-tbn1.gstatic.com/images?q=tbn:ANd9GcSH6sHAeDDYNCGVoRGgw5fvTlapOQSA098y4tYlcMJqP05Xjuw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4581128"/>
            <a:ext cx="3600400" cy="20078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БЕРЕГИТЕ ПРИРОДУ!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19458" name="Picture 2" descr="https://encrypted-tbn0.gstatic.com/images?q=tbn:ANd9GcRv2HJ1MsW0X2g-p9MAf7Qx171irZqxLvIZhJ6cI19hCIsnbsY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88840"/>
            <a:ext cx="2152650" cy="2124075"/>
          </a:xfrm>
          <a:prstGeom prst="rect">
            <a:avLst/>
          </a:prstGeom>
          <a:noFill/>
        </p:spPr>
      </p:pic>
      <p:sp>
        <p:nvSpPr>
          <p:cNvPr id="19460" name="AutoShape 4" descr="data:image/jpeg;base64,/9j/4AAQSkZJRgABAQAAAQABAAD/2wCEAAkGBhMSERUUExQWFRUWFxoaGBgYFRocGBkZGBgZHBsbHBscHCYeGxojHBgaIS8gIycpLCwtFR4xNTAqNSYsLCkBCQoKDgwOGg8PGiwkHyQsKSwsKSwsLCwsKSwsKSwsKSksLCwsLCwsLCksLCksLCksLCksLCwsLCwsLCwsLCksLP/AABEIALwBDQMBIgACEQEDEQH/xAAcAAABBQEBAQAAAAAAAAAAAAAEAgMFBgcBCAD/xAA/EAABAgQEBAQEBQQBAgYDAAABAhEAAyExBBJBUQUGYXETIoGRBzKhsULB0eHwFCNS8WJyohUzQ4KS4ggX0v/EABgBAAMBAQAAAAAAAAAAAAAAAAECAwAE/8QAIhEBAQACAwACAgMBAAAAAAAAAAECERIhMQNBUWETMnEi/9oADAMBAAIRAxEAPwB+UoVb8N+7Q2ceEu5FbRV8BzGpKS9HUS+jmsRnEuJrmknfUUjn5NyXHEcaysSxTSurGBsRzGkpJSR+ftFIfzUP87QTLdvlr1sYFrXJMYHiymVQtmzFjv8Az6QNiuNzTmSAOhLvAEzE0AFQ79z2hpeKvd+ohe9l3TPF+ITAkOTmN6xcvhjyUvGoWvEFaZFMrXWdSDoBA/KfKIxyx4h8iGdmd9RG3YSXLkSwlACEJFBQARWWaPjEbhfhvw9KMngONytT+7xE8b+EeGKSrDgoUB8pWSlR0qXIi8SJjhxYw4F7xrJTajzXxqSvDzPCnFSVD8KqnpYs3WGLEHfpFu+N/L58eXPSKKGVXUgj8jFQlEkAaD9KfnE8pqJ5PpyyCQdQ4LWMIlJzFjfvftBxw5YKykg7BwB6R2YkTAgNUVdgxIoK9YnKEn5JlSgBVQFcw6dI5NxLqejHSGJssFRFyze28dkYMBJzOktT1/OMB6YAodTYbvpHMRhglIZgAPo0NS5an6D3MOyXIZnb6fz84zB/ETRzfe419oMlSVBaSKMM2YGjEbPtAsyUlSsiXpq+nr3jolnygsANrkOaA/y8HRvD2K8JRVnTVbAtZx+LpAg4YA4SQpz1cCFYtWWtT/HMIw2qkkpIIIu/WNNwNkrw7C7m/wBNYMwvC5idU1D1VT/cfYhZWSTc6n+V/eHJGIV4ZQ4WHoH8wbYxraM1vsFi0FKyKXqHdL9+scKy4p3HrC8Xm8pZ3Ooq/bX9oTMUSziwuIwVzGTqh6t9YZLgA1F/d/3ghOJYsbMQ7Vc6w6hLkA6/t7GDrQAzO8wzJJcOC1PaFrloIFatWH1SGsHOneBZ0qvmYHqz2qIww0pI1q/T8t4BnSV0y+tINQkgnYfYWr7Q5/WEJozfww2wDSBkSSRVww7xJzOLkJSDcftAkueD9n6wPiOHHd31g/ZplYTJxSgo1oD+0SOHxGckKSAp6qGo6iA5aEipLNWo9DaDHsQot/xSKwLCvsZhVAOGgFSlOAahrjeDRxBSknKkpcli7sABYHvfrHDPQAHILUfS8CCZl4OZlCgHSQQ79W9ocmkJTWr/AHglOJzEgHybAt9IaxSkIc9KDeveDKN19NL+GzJwwOqlEmIHjSuI8WxasIEGVKlqLuFBAGilH8RawG/rFW5R50OGWQtzLJen4f2jRMF8TZcwlGFdc+6EqSoBZFSkH/JnbrFZNXs/0vwSvC4Ey5YMxciQQl/xmXLo/ci0VL4X89TMWiZLxCgqag5gQGKkq6W8pp6xOcn83HEoWVyZsojWYlgex1btEPwvkrD4fFrxSFKqVZUUyJKr9W2GkG60MWLmeQmZImBQB8ivSl4waRJFybdY0/nPn6RJlrlvmmKBSUi6XFzteMsw0nMPmuHHdv1+0Rzl0TMZ/WlOa40uY4Jz6/pSsDYuSbKO4feG2YBNSWp12H83ifElGhja5rX69oFXMIOU7tvH0okhx6g0rt2p9YkZHBzPmJEpKlK0AsDB0yLmTlMxu9xCJOJWlVKk27xonDPhPPW5mKSh9Lm0T+E+DWH8pmTFkgv5aB/V4eYnmLJ8FhZ0zNlTW9WHo5IhvEyZiVXpTWn30Mb1K+HGCFVIMwjVan+zCBuLfDjBTEsJQTSmUkQeI3FifDuHzZ6giUnMqnpE3xDkzGpSHkE0FU1Zu0R+LXM4RjqOQK1sUnR42Pk7nmTjkeQ+cB1J2q0G4SBMWGTsOuX86VJI/wAgRX1hvxQwY6+7aCPTczCy1/MhJ7pBiJ4pwTB5FGZh5RSAT8goBWhakLqDwefyokX/AGgNOKckBwR9nhM7ionYnLLQmVLWtkJcslyyXJ9K9YKnYUypikrSoKTQg08w0rZn+ka4a9Jo/JxQU+YC/u0dTjfDX8gUD/kP5/GgXCodgB7rB9mHbWH1yQCRcjXvvp/qEsGzQ7B4dC0r/vCXMBNFghJ2ZVgehgSfhwk1YkDcEM94RN6W02Jb/cDLVXKCH6Xb9I0LsXPmIoAL6jXr0iMVgFBRI+XYXBgjwwWrUDcNWDpktKJaiSRtqajTYavDQUUiQAS9SxaCMMVFN2r6+sdStKy4S3lD11AdRroTHTLJqx6G0bYGJWFV+EAv8r/nDS8MUK1SB9dP53hMrFqFA4Ch9rR9JQ1/U77QzfR44azm9tB6QxMlOd9WH6QanEIclioabBrvHf6vKlsg6KYihr7Rh0HlZmo1tfX2gPiaykMb6gGJNWISbgdYguJzHUYf4+60MCtKCD+FYpWHmonILKQQoHqD9ojZTaw8icjMoAOCGDk0O4Y37uK2i1Mv+D+IqFkzZy153JKUqLKPUWiF4t8SsTMzJlq8NBs3zAd4qk2Q3UQgJgTGQdnhOJLkkncl4sPL81yxqwLRWREnwqYyo2c3C1b8FiUkqCgFBSbNY1/WDzkUAmWgKWLMmpPtEVwbATMQsS0AOakkUbRyO8bLylyrKwiGotZusj6DYRyTHdNjtU+W/hoZn9zE+UH/ANMXpZztGicP4RJkJyypaUdhX3vBJVHM8N4eYyHfEhfiQKmZf+e0K8X2jbMfK4bmKjgVDag+tIIMu+MPBgqT4zOpHWgHaMt5V5qm4Gd4kurhiDY/6jd+fsFnwswOAcpalo83zUMW2i2Hc1SV6p5Z5hTiZKJgIqN9YkOIywuWpOhBB9Y8z8p85zcHNQXUqWlxkBoxqW0d43rk/nCXj5OdAykFlJJDiJZY3E8u3nzF8uTpeJmSwhZ8KYxYaA0PtWNz5j5VRjsGlbNPTLBQtqqZL5Fbg/QxMYzgstU0LAAU9SBcbHpEjjklMhXhsFJQSin4gHHo4jW3INR5yyFqjLW/6+v2hU3MGAs2ur3MSfHh4OJUCjyLImJB1RM8ySHGgJB6iB/DlzDQlJaodxQ0YQniOjn/AIolPheSWpSEMSUukE3LGjvAeLwgPmfzKqwYDowjpwtaKSQDWvXrX+GEJmlIIFx7HqOn6QI1fSMSmqSnKxop6j/cKmSFTMoKwEjVVKHXrr7w5MZSQaAtpQGuuukBZSPmodfe/wCvpB2B+dNkoDSypatVEMmg0TetLwOjiFPv319IbUkKJO/X+bD2jv8ATtZuutY3THJ2FJsPlt0pp9YQqZRjVq1DUb/UOKmrYgJJ7d/3+sfTDkAza2etP59oZgqmF2h7+oSpLaCzfSGJ6HBUDc7Ne8fScO7knTqKxh8cm1YD/ZNrxYePcjLXKRMk1VkDps9NOsV+ZM8NQJ/CXbpt7QbO57xBLhbAWAAAH6xTGX2DFdPCJ+Yp8KZm2yK/SDMNyvOUMyk5RGicqceXjgUCSpS0sSUAkdCdqxZ1ckYgg/2TvdOnY0hrlfD6jG1csTwHSgqDOwu3R7xGTZCgaoUO6SI3OXw/wjlWhQIf5gXHvAU3E/4pJalrXr01hZ8lNxY5g+GTZygmVLWsnRKSf9RpHJ3IIl5/6lcsTFIITLCgVJJ1LawHzBzzNlpUiWkofU09hpFQ4dxGaqcFZ1OVV8xGu8P3YRtHJfBBhkKJAzqP00EXGViKdorGBxDoQNWESP8AUkJP8/lI5N9rSaiRVxIAVIbdxHyMSF08zXuRQ2rcm9orUziGV/MdBdxToLd6RJYLE1ANaWNbn5gbENBlHScw0hKRZT3qtRLnqTWH0zRp7xHrnABxTtDZx7KT/wAtX+nsT7QxUtmcn2j4qiLm8RSlJVo401NB9Y+xGPy9yHbt/uHKG5mymSt7Mda2MeasckeIttzGy8782CXKyN5pgLbBgamMUmTnU5uYrgXJwCJrlbmSbgp4mSz0Uk2UNohI6DFLNlekeG8zIxIlrlqooAnodQer0iZxGK8rdD9owLknjvgLUSWBD31Tp6iJuRz5iZ+IySwVZ/KlCanv31iHDVPyXDnnh8pXDpPiH+7JKRLIq4IAUjsb/wDsjLkycpzJFtNv1jQVck8WnyQmYgEJBotaUkncAH7nWILH/DriMtKlnDKKdAkpUqhuQkkj21ieW6nfUEEUOZTJa4qetA7mGkslspLV9WqH2/eF4ud4QyqT5hQggj+Xhg4pLFQs1BC6uth3o9h5K5hASLXJoA7H+esOYvhGUOuYnsbNpe/YCEYXiBskkEnf0/KGV4XOS6iSNXJI3d+0KM4keCNlbvpTeg+jw3OBTT+fz9YexWKIZOawGm9T+cITjgdjDFH47EFB0UWY5SfezQbgOHomy/EmhkjahLVetgIjJ8g1YkPXzMKNQ9u0FzeMheHCAjKWYnMKDYC/rpBnh9wOmShVqityP4Ia4rh0JJKVEpan7joYcXPyo87Zt3dxp3+8Q/FeK5hlBIDEuK5laA7Jg4zdCBuI43xFFRp0+kWDkLko8SXkqhCarmNYP8o0Kjt6xBS0yVqTLQCQVDzqos1rQEpSK9T5RWrR6R5ewUnCYdKEBMtCQ5NAH1UTF8stTo0hwScDwbCFQT4coM7B1rUbdVKP0A0iZ5Y5jl43Dpny0rQhRIHiJyktqNCnqIzDj2NwOMxWfF8QlnDy/kkpVc6uQ9DuKttE/wAd58XIMrwZaFYRUsZJktyQWokJFksGDdoEH1YOPjDYmacMmelGLQkKSB8wF6g0Uki4uxeKrKxwM6dJnSfDVJCXWSPOlRYKpRj+cJ4uqZiU4TicjDTEYmTNyKQoMpcm1v8AGrbgKO0WHmuQVyPHQhpiAFFJuQlzlJ6Go6iEzgy6Yd8TOD+FOCgfnJcbUB9v0ipSJvlbreJnnDjasSpKynKKi7uqj17NEDh1CoOsUx/r2W+th5e4q8pBJJIAcm/7QdxDjuVIZQGtQT9rRkvCOYFyDlLlL1G/SO8Q5hVMUSCW7xL+Ls8z6XvD8fzzNRUMUqNSLBRa8TuH4wGCk0FbkgDM1/UaWcRjY4guz0N+sSMvmWYEhINAGIhr8bc2zcN4/wCImaCWKEuC7jattYcRjkrEtYPlqpJ6V+lYy7gXMrS8UpR/9EAdSZlPWv0h8c7y5eEloS5WE5WGnmevp94W4ByaBjuMozJTmoFBurfxogeYuchLcv5sqiz2fT2+0ZhO5onqmKW9Tb/j2iMmz1KJUoknd4eYfkvJKcQ4sueoqWsm2/8AKRHL36x8gBhvHxTSH2UoGPnjiTHAYcRnDEKXMCE1Kiw7kx6S+HXw8lYGWFrAViFXXt0TtGcfA7lyWuYvErAORghxQHU9423HcQRKlKmLUEpSCSX0ETyvZpEmDHYzPkf4pKxmNXJVKEuWUFUs5nV5SHzCwcF+jaxaOc+bRgsKZqEiavMlKUvcqP5AE+kEA/P/ACLJ4hIUCkCckPLWLv8A4ndJtWPP3D8D4alInBSWLEBswbbMNGj0nyxzEnG4ZE9Iy5ndJulQLEH+bRQPitylbEyklyoeIwen+RH8vE8ruaazpluIwMhLrTMWovRASHIp1pD2FxwApRTP81xtbY2hv+nIPlLMbE1rewcbH9oYxOCmVKgWpUCl66fxxEPSd/QyVMknMfCCiQakm4swsNdI6jiIKQlWGl5kv5h5FEG2ZrkDW9axES1KGnmv39b216wf/TTJiUnwySPmIBud6FjDTpolpXDJnhu7oegcU/yKa+Wugp9ICRwwk/2wGFbj3L2/jQVjsAV0wylSwogrSmY6S4DnKbXb0tSETuCrQcsxalsXI+VJoWdjW28LKtxxRyeGZ6ZhmFP0u3aBU8MCSFDIu5ZQLAdQdHZolZqPNmypFvozPvbWB5imlKNSLuQw2ZI7ke0Nv8JX9PsNxaRKmhRlywzHyoAJI0zadwIN5z+IH9VKRJklSU3mdWsmKVPW5hMkMY6J8cnZt0ZIlhRATf3fWLfynw/ETEAyp+QS10QoqMsvX5WI1L2vFRx0yShKTKzCYKKrSzFjFm5W5wMtASiWSxexNaVp2Ea3oZ1Wzcn8dmTZSvFl5ChSkULpJSWJB2gnjvGJUuUozVAJIIO9aU6xSk88OD4cqZYlhLLE3Jp1jOuPzsbPKp04LyvQVyhwWAHaE1ujegfFMNJUuYJY8uhPzAufTWw2EQ03BKowpvvD0uZlNbwaWNlJfYKu7MxbLqdfwnpDWWeERM7DO5Jt3j6WlhD61kg5TQ3p94F8WHlYswgmOFUP4VAUsBRYPWCxOchJTuxPpb7xc+SvhJi+IyxNBTJkkkBa3dTapSLh6O4FIluQuQDi1qXiAP6aWfMqoKmfyAuzNdWgjfuFqlGTLMnL4WUZMrZcrUZtGhJdtYyCX/8AjajKc2NVm0aSMvqCt/rFY5h+A+Ow9ZJRiEa5fKsDcpUa+hMbZI+ImBXijhRO/uBWV8pyFbtlCrEvFlhmeMpnDJiSpLF0s4ao6Nv+kPjgqkgFRYFzq/bvG6fEr4eLmK/qMIgZm88sMMxf5h6faMq8zkLclFGP4SLg6u9IlnlqNelTxWEKSWsN4ESaxa08OJeYUskGtsrnvf02gPHYZCMrAA127WFoOGe+gbR8KsGmTgUBwcxzG7Oe8GfE7BYjE4RMvDJz+fzpBqRo1nrFG+GnNCRL8BRZSXbRx3Jv0i/y+Y0hQAVX6RvKeH/hxymnA4UmclIxC6rJYkD8KAdgLtckxY5/DZGLw65KwFJUGNKg6KHUG0ZLzTzZLxRXJUqYiYmsspzBQa9QGIOxhfJfGBhMsyZOnTZi/KlHmy7ny2J6uYbYLB8LsBisLPxOHnS1JlpqFF8hU90mxcVi2c1YsIw0wkj5T9odHFc2oqH6t2igfFfmdMuR4YLldKGopWB7TeMnGOBmE6uWPrEkcEt8wJIIodT33D77RVPHLxb+BcYExKJa8oY1USXIJD2sw2rC/Jh1uF1vp9hCU0mKY9h+obX3js7FV8ig1w8rMa73a0SnH5SVL8pSpLBlpqAW+XN2BNX9IglImOQZSFEdAW9SC9ukQk2XKWGJXEFpWCwL0Jamv89RBqsVQFiXtYVruKXgXC4QqQVN0vplJ96QhcoAVchNgBTv2/aMV2ZxiYDfy6A1Dj77tA/F+J50lg2mthp2ESGC4QJynNEkP6027iI3mjDIlzAhCgaOQ9QTvtD/AB6tNJdbQgMfERyL98P/AIerxCxOno/sioSSP7n/ANY6rdDEXylyUcUlUxbplpPlJso6tSukaDheCy5SWlgFrnVTDttFqncKATkYCWkDKgIAygbBNmhqaC5a3feIZZbVk0jcEFMwbdtz06GJrB5ZgZSAehFRTb3EM4KUFCoYw7KSUm/8etdoWDUBx/4WYeal5CRLIcsLEu7l3eMr4/wCdhZhSsOAoEOLhDhNdm+8ei5WKSGqIpvxH5rkYZGUISuaqoBALdTSDLdlrFMLLUaKBsQAbZb07O8OYvgOXIlwVKBVS4egCqUrX1hOJ4wpa86i5/n0g2TxEzipcwZrkkkpdhRIaxdrDesUymXsT9RR4UpKwhdDqC4+pp62iV4XwILWiWXdSkgEEFiaAs1ff3iQw/F8kopK0zEsHCypiaFZyqffKCkg+R93XwDjcmTi5JTmCM4cKILA9Qz7ighLcqNmmsczGVLw8jhwPhonJ/uTH+SRK88xZOqlZWrqqJLgXP2CSqVhZYUAyUSQkFXlAAS+oDVcxziIkTE55iErZCklw7oV8w7UjJ5fMYk4pauHyElKUqDqe6SXUkaAP6vpDyjra8/Ezlrh2cLTiJeFxJIVlrlUdCpKXyH/AJAd3vFw5Bx8+ZhAcRMlzVgsFS1BTp0JIuY818Q40qctS5iyVrLkxI8k84qwGMRNzHwleWakWKTR23F/feGsCPU6iGjz78RuDeFxCaZflSoBbmwJYFm6/wAaNa45zlIw2H8aZMBSQ6MpBK3FMu8ZNxvn2Vjly2SZSw4JJoQdO4+8SylsaxXEJKvmLMnMXqWFx6O9XoDdohcVOzKvQUHpFm4rMCUqJUoEJdIBzg/9RYbxTTO1jfFPsOOnZstqgsRqC3tEhw/mPFIASnzsXs6veI2Yt4dkUi9jJdXORUoqKWX0FXH2iU4Zz4Myc4JAq+XWtL9rRzlrgMnEBSyASNHYjdx103i24Pl6VLbIkF02YEmvX/dIldQ8lReN+JavMUpVUM5+V7Hr1ij8wLnzD40xYmPqDb0NdLxr0jlBBcz0JIZgEirG5yEW3iG5h+Ea2KsPYDyht6kGv16wcbGsZCk9YLwmKyLChpvUe0DTpBQspIIILV6R1DxUi2f1qlqExSsoamWlRW2lm7UtEhM4qqhYF7sXrsQ1GivcLxCrB2NCLju0TsmSlnLuf+oaPRnpV9qxxZzjkW5XwRLWmWgnK6ydqZiAS25DbbRGzMYCqwJJcpFGFakCg6ENTvEjj8OVJADAtRwTmKme11AOzaNEd/QkZykABNzqcxb01pEy7JmrUE0Wb9vS/QViK4lgvOaFqk0s7fqGfpBSJa/+q9GvTXa4MSaphQGckmjgEltLD84fHKyttXeCcO8ScgLol67ljYesejuD5EoSBltoG+kYXNnJSczpe4TY9L2/l4BxfGJ0wutajqBmNtKdovLc1Ma9HYqZlTmCQpq/tFZxfGZKqZSC5s/1H5RkXBuaMRIV/bnKSP8AEl0//EuDGu8pYlc8Bc0A2Fhr09R7wuU0rKews1WU+UuA5Nj6iIJPOUkYgyZqslgFdf0jSJmCQpJDXDekU/i3wqws5WdLoU4JN3ALkVs4o8LuGSOE4Z4iM0uZmSXynrXWMo+JPLc6QszFglCvxRvPD8KmUgISwADN2iufECTLm4SdKUUhSkHLmLMdPrGxy0Fm3m6XLdQG8Ta1yxLyA+1/U6/uYbxfBpkhRMxJSydqE2odYjvEjo/sn4ROUoFwbW6QM9YdEysaT8Ofh1JxJmTJ+YmWof2mIBBS4UVD5gXox0g+AP5b5vSZCETfKpspVoabx3G46TJlCSJlChQ8pAdKiXsHYvVjFs4lyZKKMoSUpFmAp2LfnFC5g5FUAciyb9G219Il9nkUabwyX5znfKwTo9IilD7QRjZC5SylRJPWBCqKwh3x1qAClEhNEgkkAbAaekOS1mGEw5KVpDAmZvHVKlhPlAAaofvpEHNp+RFoXOiV4NwIzgQXuKMddX/OFusR1tDia0Py8Q9BfTvFg4jy1Kw6QoozDWqnHo9YsHK+BkzkeJKkAFBYkocD2rC85ZuDxsuq++HmCUlK5kxJGYhKRq+5B/DW8XfhXCEmYSvOSgs9kpfYi5oIo+O51XhjlSmWSNAS4vQ/pFX4pzhip1FTVBNPKg5RTtC8bex3p6L4bKlglbkE7qBbtSjtExJQKOQ4+seTMJxadLU6Ji0ncKOn3jb/AIXc/nFpMmd/5qRRThljs941x029ufFz4cpnyjisPLPjIqsJFZidaakXjBhSPX4ngCPKXMRH9bPYhvFWzW+Y26RTG9FpXCZ2Q9w1nvE4qdlSlwlbubKoxI0a7axXZCS9OjnT1iz8MCmIGcgMxAJoX2/OOb552nYYlYkjKVAkpUCAxZwXcEVb9RBYxssoW+Z8tAK+ZJoC+lWPU7QvmDg8qWAJM4KVUqBZ3FqjvY/eIGYSlLqJejm4rsb/AOoiFmqlcOAqWwLmytLsAd8v6CEKQVJ0okOosMqUvUnc5hbaIyXjVJJeoKdr5hX6G0SnD8T5GFCT5qX8yWvX/UDTIzGYfwwFK8yiGA0DP5lDXoPfYxq1ak+9zFl4pwxKyVSisMDmCi7qozeViljepPq8AYHh01a6PlAcBjXQBgNTf1jrwykh4F4VhFTFJCRqN/yB+0bByksAIbMlQADG1CWcC40o7BR6NRcJhxIkEAEzplCugyoN0opQ6lelhvHJOPmSynIrKUqdOY3roWZtxYMLRPPOU0zkbcMfUD+PrCsRjkJZ1gOWrGW4nnGcjJMORRrmQlwQQAKGxHariIPmXn1U+XkQCkvU7dj31hcZyqnKLRzl8VvDUqVhiCR+O9dW0MZtiuZZ02ZnmTFKY/5fbQRBTZpesKlGrR1TCRO21r/JfG5GMl/0eJAmImBqggghmynRQ3GwgPHfA5ZmESsSjwvwlQOcbBQH3HsIjOReBqUpK6pq4IFlBmd/vGohUzxQCQDlfoaj21/jwu9G0pvAfgeETCrETQsD5cjj1qD+UabwHhMnCy/DkpAcuo0cnU0oLWFIGk4mne/aHjOYXaBsdDZ0rNeAV8toUX++220V7mPn2VggMxzKJIyg1DRUv/3dOC6SkZerxtbbwZ8Qfg+ucfGwmUKHzSzQKG6dArprGLYvCLlLUiYkpUksQRUER6Y5N+IUvHeQjJMAtoe0C/E3kZGNw6ihCBPTVK6AlvwktbvBl0Wx5uAhSTHcTh1S1FCwykkgjqO0fYdGZSUuASWqWFdzFCiuHYXxJoSxUdt/UxsXLfLCjJfIUG12tGWYLCLlrSpF2BpXWrKoNI0mR8R1S5YyoCi7ZSWYdaPEM7Mj4fofxHlRU5GRTBzVnIIf00ialcKkYHCzMgCfKSWu7Xg3h/HBNlIWpkKWAcruQ+n8EV7nziqE4WYAzM3cnTvEsJx6ilu+6xDH4jPMUol3JrApVH09RJcwkJjsQLTFt+Gc1SeIySm1c3ZqxUUiLPyhxYYVRm5SpZGVAA1Ot69oGfjNl595tThMItaVMtQyoAa5/KPPeBkqmzD3JUdtyYuGNxk1SgucCVLPlBsANBUtoAL0MKwcsLrlcVoSznYk2Fdeusc382p1C3JEy8GCgKCVNdCSWBD/ADEAO5/mkTKMSEfiyDKGZwWDiv8ANekJlyFJmqXMKT5WAsEpPXs3SPvEWqiQaXYtU6U6Ae8TuVyvYbBeCQvzFJoSlJZ7sDag/SGsRggEusgqUHQkVfMPmNaABmc6i9osvEsDLRKzzBXzAijqqWD6AggdBFaxOCzDxpi/nLlKfmUdEtoANBYCC1iNmSwAHUp1CjiwFB9r9KgQeFZUpq1NdXJr3IHpHyymaHX5FJZjo1w+x/8A66GGfFJUEEO5Yb1JAIajVgUqXnY05QgEgggkbOHHY1+ph/BY9Mr8QUrpXr6dzvEFicRmmqV8oNQ7sW67NBco5sivLaxfR6VoR0hNMkcXjEKqyVrFqmxsCGA30NtYh18SV5nWL2Z6nYWD2vBmHUkJqXJCr+UZm/xFOmt4j1oGdrElsxYVrYdgb9IeTYn0Y0qURYgX0JFWHcj6RFYicFKULsb9vvBknyqQWBok/sOoFd4DTh8wKg+Yv6Ef5d/u/aKfHqU0AeHmO0Wj4ecsf1eKCSHQhiv3oIhk8GmlzR0sSBdtxv6PGi/B1pS5xWQMxSATcttF7lNdHjVJPDJOHl0SwA0EZ/xDmpU2eRJdwSLWrGqypThimh3MVBfw4w6cYrEOrKoHNLeiV0OYb60MRqsCokTQAoumlrxXuaOPzJKDVido1LEJTkADM3e0Yv8AFWZkmADXp10MGTtremf4/GLmrK1F1E3MDJmOax9OPvCJV46NIprgnEVSJ0uYPwqBu3pHozEcWScP4hLAodrmz0a8eYUqMXLiONmrkoKpiylKbA2HSzPv9Yj8l4jy0A5k4XLmz1KQiaFrVY0cn/ifNtdrwDL4f4a0qoMhGU6BQNCHoo012g6XjwFhSKZWSnY6rUN1E2dtIXLQUJod7X1IY6EM/vEbnlU7duTsSc5CgGWCDlDPYu3VRUeyoal4gpQ6CGV5SLkKaoY669j0hwS/OpJUpKQEihDDK1f/AHH9doETLf5zqCoHRgr2B+7wA3YkMFjpiSGUttXNhatagagNEJzFx6bNOVSiUijMwcdGiWwUolXhqSSRQkVKm36gEB9gIa4ryxlAdRDhRLhyBcVffUnU1g4WY3s02qYrHYlpnAiSrIoBiKKGU11TUhQg5HJKsuYrDU0OrVAAfK9HtHRflxg8oriDoK9IncBh1y2KqEOEjUPQ1FYkRwEyUpUlLuPM16XYmjXgWbi2KS8wPZOUNQsQqj6a7xLL5OXULbsbLUlJZRcpGlG96tBMyUSXUoBNCbt1q3f7QNgMF5hMJUSQ4H4exF/9R9MV+FSmro71d709LRD7LoVi8I4ABSRlLqOoAIDUZnYe8fScWwyqQmlvK79bw0iQyMxV5Qqx1LN1YWNKuIIw5DB3Zgxchx01PcwT/wCjuYZhbKpiVgBIvlANG7tV4iP6eXNahCUh01YkANQa0UfURM8SGVQWEslSCBqah2JcsdfXrEdh1FQWSwKGCUhiKv0vo3XeDehymkLiBMVSXsHAXrWpOtqesI4et1HKxUUqAOoKRUD3HuIcx+AUpSgCEpJd3Z3D31f5W7dY7IwIkhZzAlJBDf8AJncXoUDvB60mjZuGBUokFgWBJpag9fzEFcRQZQIQSyVhIP8AlRRVfrQdusdxODIKE/NVsrmozO/Ulkn1g/jWHClISiqStZd6FySSOzBj0g7Z2TLzpTQHNvod/cW6iEJWlKkggFJoCSXrQsXcflBk1CmZIByPlbXIQGpvlHuYGk4CpQSyS5rUoK6MTYsrZ2asIxeOzypvh5UEKcuRUgWqKOYDm4cJSSp0kkEApyij3JDKHpEnhMSlUoyJ2YLT8rgOBYMcz3Fr2gabKExQSrPMVQqzBQAGnYekGxTOT2BJJKZgAmJCh+EgkFJ08tLUsIkeHLmy8zFTuCGCqnTK7UcVoYUrAJTmYpRu5Ou9D9vWCMNwdYS7oymhBBYhjUl7F71gelm741DgvxFkrOVZyKYULirVAfUfWJnE84YYJV/cSSkOQ9a2pr+8YgJeVWQBQIr5QFI6lIcbipMGYXB4bO81QzAvletdCAXZusN/J9VTG2/S/YznhRSClKSASHBrSwAeM95z5iGIQM0vKt9dum947xWYiSQcPMXMFFEF/KJZBqLEVvFHxvECtRJ1inxS27DdIWmtISQ0fS1gxxaS7X2jpYZw9IMxGZgMwqSWbq0XWdw3ClNcTmVsiUoh9nJAFmrFa4ZwtSGUoVLtsGLF/r/8YnMPhQsspRQR8xd7KDqD3cF/QxyfLlu9EtOSuFk5QlCS6gxq9T3cfk0H8T4MiSAQplEhNdSApm3uYHk43MpBSMrqJQkV+R/K+oZLvF8k8sS8niTjmITp8qHuR/kqrPs1IjLZ6phJZWa45ACAXooAWFGFiO7+0RiipalLAOVY9APMw9GiT4tLSSQkZkOXq9yG7Wv1aITBOJiAC7Kv7gejqMUx7iSfwxMqYkn5iosDUtmJU4GmWm7tD+L5ilTj5A0woy5lEZDe3avrcXiMxqz4gU1KtRwVKHTzAOz7w1O4OrxVJQn8QcGykkpzM/8AjV+0LZs0ysmhuGQgJU6kiaGyhQYA1/D66/WHuD4aaV51TCoKBC8x0NDTWm9oj8TgTnUlKgVITsSKFrnRt+sGHBgBKloJeirszu7guwIFa0AgaCQdI4YhKsiZ7LN/DFDSgJNug6mBp2HzEBYS7UJQEqTU0VejVdoTjMJLKalYNaABgSBazszhhVzC3UoVSk5crqcuqguWsWFIw3sExBBSSCPwtcZmLkl99NRBKJYUQaFyCAWcuKBjaOrkuHQQH0Lk7taEqRVy6WL6OD/NzGCQ5lYqY0IsT7V3vWGxJB1Ial3HpD07KoeVRBLuN7aVhOFwpmPlNr6V3gCcCgiS5mZQkUSoAkpo56OUkdzERw6YorUEgi4UKnKAW+a9HIerQrjGKUFFItkzdjW3TygtE9iJP9OgLlkgqopy7u1ehqbbw2+msQ0ub4gCFABQKVhvlLGrNdwTA3Fk+GFlNQsIrsMwS3cMoQzgpxs75QWJuL6+n1gjjkwmQDYuDTd/2hpOy67fSEupCph+WXlJ2KXB7HKn6x2RP8VZLMhJ8xdmSlFB/wBwDdydYHQSMGggkFWUli1StjboIfwE0qQX1Lf9yCT3Ju+wjXoC8TxppyUSkOxYnpqA9gXuamvaOyEKliq0rSQVJazqAYmjaGAVyQZkw2IBZt1OCe7GHcefISwBHhpDaJ27UfuTA6raHKl58s3NVKQm5DGrBhf7eWOSsYVkpClEOApZ/ID+GE8AVnCQpqzEg9fIVfdI+sSmJwqJScUUJAyuANLIHf8AETC7+mRmFxJX+MhKVeYliBL1IGlEnc+8fS8arzXyBZZr5Chw25cD3MDs6ViwzITTUOo/kIXw4skbALLaUTM/QewhtNOh+BCJ60pzKALOpiABc5gbFtaikFcf5YGGlqmia6SRlDAEkkfiDPt7w1y2lsQgXHnSX1CUkh/t2gvmucZhVJV8iAlmcH8Z36N2jaVl/wCe1bwcwfjDhWZKxRx2IcXr7XiG4twzwphRcXSaMUmx6donJ2DCEpUHqopLmhyqYevWHBgUzsNLKndIoQWLUp2rDYZcLv6Jq4qsjD1ZPmVsNO8Wbg/DDKSVkhz+IAFmYWN6q/7YdkYCWgOlIGZSX9AunakMcNmkGanRyfULSn7KMHLO59RrdnzMrmWuW7HIQ4NVFyzEAg9ana8GycAtSQCQXBEsuaA62qmwrZoDHDkKqXqxYFhcn7wX4xE1LH/yyAns7V3f84nf00hr/wAOVKkrSSc0tfiIy7BqAg2OY/WLHiuIzpskZphAAcIACRViQodLVt3ir4riUygeikLPsHDdiIAncWWFeD5crpNq2Ba9nNoaY2zak62sAwCKhXiICfxDzZhZiG19oAxGIkSFJZL+dnP4TQgskM/21hninEliWADdaUvrlUlyPrBngDxFLaomCmn+NuyvoIXHH8tJuB/DJWkKQvMojIFgqBVU9RvW20GTZ00JKGS4SCsp/wAlEEFJ1oajesOIkutHmWHcUVZqU2/aHsLLZATmUyRlAJejnfsPaNQs1CJgSEpJVlmMUqCeg0o9mcbgwYhYGXIMybhTtmIbTtESZ2ZSEkBiqu/8pB0+WMoetTrtBmIydH1ScxGRbKc7ZXOj77CIuThLOalWVSMtnLEhVARQdaxNYrDgJQB+Jn+n6mIWbhgohyryKox2c1gwwgYZKEAqG4uxcV967WhWKlIZ0jKSHL5X6nzMFU6ihiKwXHZpWQcvzbVpT0g+Zh0nD5iHKiXeu+9dB7CFs0GWoDlBCi6VXJYvqaG1B9q+sI8NTnIotsFAMziteh9oRIlsiXW7bapFqdYJSlLnyj67d4xY/9k="/>
          <p:cNvSpPr>
            <a:spLocks noChangeAspect="1" noChangeArrowheads="1"/>
          </p:cNvSpPr>
          <p:nvPr/>
        </p:nvSpPr>
        <p:spPr bwMode="auto">
          <a:xfrm>
            <a:off x="155575" y="-852488"/>
            <a:ext cx="2562225" cy="1790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2" name="Picture 6" descr="https://encrypted-tbn0.gstatic.com/images?q=tbn:ANd9GcQ6H_otB9dAadCPdfmdCZBBOuqyJ2JXvdC6sq52lRfal0b4MDt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221088"/>
            <a:ext cx="2495550" cy="1828800"/>
          </a:xfrm>
          <a:prstGeom prst="rect">
            <a:avLst/>
          </a:prstGeom>
          <a:noFill/>
        </p:spPr>
      </p:pic>
      <p:pic>
        <p:nvPicPr>
          <p:cNvPr id="19464" name="Picture 8" descr="https://encrypted-tbn2.gstatic.com/images?q=tbn:ANd9GcTI_OAtwPgtguEHJzpTPlWl46q4HdTmL_jSDOZeckxvzuILsGu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276872"/>
            <a:ext cx="2705100" cy="1685926"/>
          </a:xfrm>
          <a:prstGeom prst="rect">
            <a:avLst/>
          </a:prstGeom>
          <a:noFill/>
        </p:spPr>
      </p:pic>
      <p:pic>
        <p:nvPicPr>
          <p:cNvPr id="19466" name="Picture 10" descr="https://encrypted-tbn0.gstatic.com/images?q=tbn:ANd9GcRGkgPJS_C_lr2zQWQNNdjTQ8GGPnzqpDuBSgu9YGkQzZFIHQN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4149080"/>
            <a:ext cx="2466975" cy="1847851"/>
          </a:xfrm>
          <a:prstGeom prst="rect">
            <a:avLst/>
          </a:prstGeom>
          <a:noFill/>
        </p:spPr>
      </p:pic>
      <p:pic>
        <p:nvPicPr>
          <p:cNvPr id="19468" name="Picture 12" descr="https://encrypted-tbn3.gstatic.com/images?q=tbn:ANd9GcTTt5DYgyLBQka5gmVlL8R-9VB5NB_POQIYlqgIw8FxNKDQv6c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4581128"/>
            <a:ext cx="2314575" cy="1971676"/>
          </a:xfrm>
          <a:prstGeom prst="rect">
            <a:avLst/>
          </a:prstGeom>
          <a:noFill/>
        </p:spPr>
      </p:pic>
      <p:pic>
        <p:nvPicPr>
          <p:cNvPr id="19470" name="Picture 14" descr="https://encrypted-tbn0.gstatic.com/images?q=tbn:ANd9GcT3G7bpLC2BwdAptIb08ACXTbDaKasvqRQmT8Tea7-3r0lTultGy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1916832"/>
            <a:ext cx="2543175" cy="1800225"/>
          </a:xfrm>
          <a:prstGeom prst="rect">
            <a:avLst/>
          </a:prstGeom>
          <a:noFill/>
        </p:spPr>
      </p:pic>
      <p:pic>
        <p:nvPicPr>
          <p:cNvPr id="19472" name="Picture 16" descr="https://encrypted-tbn2.gstatic.com/images?q=tbn:ANd9GcSn8rEedheLtgL1f3hlSgSZmVFsPA6AHQCm1Ax51eCidS9hSWpk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1484784"/>
            <a:ext cx="2143125" cy="2143125"/>
          </a:xfrm>
          <a:prstGeom prst="rect">
            <a:avLst/>
          </a:prstGeom>
          <a:noFill/>
        </p:spPr>
      </p:pic>
      <p:pic>
        <p:nvPicPr>
          <p:cNvPr id="19474" name="Picture 18" descr="https://encrypted-tbn3.gstatic.com/images?q=tbn:ANd9GcSjo_dwH9L1KmL28QCFF2NPVYrTGdX9ZyQKQTIVg_3CL8ruv7Rq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43808" y="1628800"/>
            <a:ext cx="2409825" cy="1895476"/>
          </a:xfrm>
          <a:prstGeom prst="rect">
            <a:avLst/>
          </a:prstGeom>
          <a:noFill/>
        </p:spPr>
      </p:pic>
      <p:pic>
        <p:nvPicPr>
          <p:cNvPr id="19478" name="Picture 22" descr="https://encrypted-tbn0.gstatic.com/images?q=tbn:ANd9GcSvCwk8gwKwqTuvuyun66GSefcK5MjveRfp4V7XBB-yO1jfXGfQWQ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00192" y="1628800"/>
            <a:ext cx="2628900" cy="1743076"/>
          </a:xfrm>
          <a:prstGeom prst="rect">
            <a:avLst/>
          </a:prstGeom>
          <a:noFill/>
        </p:spPr>
      </p:pic>
      <p:pic>
        <p:nvPicPr>
          <p:cNvPr id="19480" name="Picture 24" descr="https://encrypted-tbn0.gstatic.com/images?q=tbn:ANd9GcTnfrFpdd9wDSDaTThC608o1v58LLmeiFQugbTwhw2d-D1wdgMlSA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52120" y="2564904"/>
            <a:ext cx="2390775" cy="1914525"/>
          </a:xfrm>
          <a:prstGeom prst="rect">
            <a:avLst/>
          </a:prstGeom>
          <a:noFill/>
        </p:spPr>
      </p:pic>
      <p:pic>
        <p:nvPicPr>
          <p:cNvPr id="19482" name="Picture 26" descr="https://encrypted-tbn2.gstatic.com/images?q=tbn:ANd9GcTr_YqEOJZ8HypaRMcELtCkT1zw6gWkDUxVGd1_Xp5NiHRDXUBQ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9552" y="4293096"/>
            <a:ext cx="2085975" cy="2190750"/>
          </a:xfrm>
          <a:prstGeom prst="rect">
            <a:avLst/>
          </a:prstGeom>
          <a:noFill/>
        </p:spPr>
      </p:pic>
      <p:pic>
        <p:nvPicPr>
          <p:cNvPr id="19484" name="Picture 28" descr="https://encrypted-tbn2.gstatic.com/images?q=tbn:ANd9GcRpOOCKBJh45EuZejMOLes_PP0ThEW7bc1e29b2C2IQQ5XO6-i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7544" y="1556792"/>
            <a:ext cx="2552700" cy="1790701"/>
          </a:xfrm>
          <a:prstGeom prst="rect">
            <a:avLst/>
          </a:prstGeom>
          <a:noFill/>
        </p:spPr>
      </p:pic>
      <p:pic>
        <p:nvPicPr>
          <p:cNvPr id="19486" name="Picture 30" descr="https://encrypted-tbn0.gstatic.com/images?q=tbn:ANd9GcSDHKupONhuGnGGY4KcDRdDq8wz-F6QGttMnjRtmRZYxYlE5gyMw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48264" y="4077072"/>
            <a:ext cx="1962150" cy="2333626"/>
          </a:xfrm>
          <a:prstGeom prst="rect">
            <a:avLst/>
          </a:prstGeom>
          <a:noFill/>
        </p:spPr>
      </p:pic>
      <p:pic>
        <p:nvPicPr>
          <p:cNvPr id="19488" name="Picture 32" descr="https://encrypted-tbn2.gstatic.com/images?q=tbn:ANd9GcQ1C6Rxi_p1Ib7GbWJaccLmxOFW7TSYOjtMmHm8WmC1vej2XFMNBA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771800" y="4653136"/>
            <a:ext cx="2447925" cy="1866901"/>
          </a:xfrm>
          <a:prstGeom prst="rect">
            <a:avLst/>
          </a:prstGeom>
          <a:noFill/>
        </p:spPr>
      </p:pic>
      <p:pic>
        <p:nvPicPr>
          <p:cNvPr id="19490" name="Picture 34" descr="https://encrypted-tbn3.gstatic.com/images?q=tbn:ANd9GcTZsbNGQAL4p49K5s3FrKElpDjbhsRl5UYNSWflnZ5Q1Ey-QsU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131840" y="2348880"/>
            <a:ext cx="2057400" cy="2228850"/>
          </a:xfrm>
          <a:prstGeom prst="rect">
            <a:avLst/>
          </a:prstGeom>
          <a:noFill/>
        </p:spPr>
      </p:pic>
      <p:pic>
        <p:nvPicPr>
          <p:cNvPr id="19492" name="Picture 36" descr="https://encrypted-tbn2.gstatic.com/images?q=tbn:ANd9GcTVBSZHTlILpUGdy-monvbXwV7tdFQbrGK1i8WeSNtQD0SCQgot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139952" y="3933056"/>
            <a:ext cx="2619375" cy="1743076"/>
          </a:xfrm>
          <a:prstGeom prst="rect">
            <a:avLst/>
          </a:prstGeom>
          <a:noFill/>
        </p:spPr>
      </p:pic>
      <p:pic>
        <p:nvPicPr>
          <p:cNvPr id="19494" name="Picture 38" descr="http://www.izhzoo.ru/uploads/posts/2011-10/1317554390972pic19.jpe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763688" y="1700808"/>
            <a:ext cx="6096000" cy="4572000"/>
          </a:xfrm>
          <a:prstGeom prst="rect">
            <a:avLst/>
          </a:prstGeom>
          <a:noFill/>
        </p:spPr>
      </p:pic>
      <p:pic>
        <p:nvPicPr>
          <p:cNvPr id="19496" name="Picture 40" descr="http://animalpicture.ru/wp-content/uploads/2010/12/93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39552" y="1556792"/>
            <a:ext cx="8208912" cy="5040560"/>
          </a:xfrm>
          <a:prstGeom prst="rect">
            <a:avLst/>
          </a:prstGeom>
          <a:noFill/>
        </p:spPr>
      </p:pic>
      <p:pic>
        <p:nvPicPr>
          <p:cNvPr id="19498" name="Picture 42" descr="&amp;IEcy;&amp;KHcy;&amp;Icy;&amp;Dcy;&amp;Ncy;&amp;Acy;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83568" y="1844824"/>
            <a:ext cx="4762500" cy="3648076"/>
          </a:xfrm>
          <a:prstGeom prst="rect">
            <a:avLst/>
          </a:prstGeom>
          <a:noFill/>
        </p:spPr>
      </p:pic>
      <p:pic>
        <p:nvPicPr>
          <p:cNvPr id="19500" name="Picture 44" descr="&amp;Acy;&amp;Fcy;&amp;Rcy;&amp;Icy;&amp;Kcy;&amp;Acy;&amp;Ncy;&amp;Scy;&amp;Kcy;&amp;Acy;&amp;YAcy; &amp;TScy;&amp;Icy;&amp;Vcy;&amp;IEcy;&amp;Tcy;&amp;Acy; - &amp;iecy;&amp;dcy;&amp;icy;&amp;ncy;&amp;scy;&amp;tcy;&amp;vcy;&amp;iecy;&amp;ncy;&amp;ncy;&amp;ycy;&amp;jcy; &amp;pcy;&amp;rcy;&amp;iecy;&amp;dcy;&amp;scy;&amp;tcy;&amp;acy;&amp;vcy;&amp;icy;&amp;tcy;&amp;iecy;&amp;lcy;&amp;softcy; &amp;ocy;&amp;dcy;&amp;ncy;&amp;ocy;&amp;icy;&amp;mcy;&amp;iecy;&amp;ncy;&amp;ncy;&amp;ocy;&amp;gcy;&amp;ocy; &amp;rcy;&amp;ocy;&amp;dcy;&amp;acy;. &amp;Ocy;&amp;bcy;&amp;icy;&amp;tcy;&amp;acy;&amp;yucy;&amp;tcy; &amp;ecy;&amp;tcy;&amp;icy; &amp;zcy;&amp;vcy;&amp;iecy;&amp;rcy;&amp;icy; &amp;vcy; &amp;Acy;&amp;fcy;&amp;rcy;&amp;icy;&amp;kcy;&amp;iecy; &amp;ncy;&amp;acy; &amp;ocy;&amp;tcy;&amp;kcy;&amp;rcy;&amp;ycy;&amp;tcy;&amp;ycy;&amp;khcy; &amp;pcy;&amp;rcy;&amp;ocy;&amp;scy;&amp;tcy;&amp;rcy;&amp;acy;&amp;ncy;&amp;scy;&amp;tcy;&amp;vcy;&amp;acy;&amp;khcy; &amp;scy; &amp;vcy;&amp;ycy;&amp;scy;&amp;ocy;&amp;kcy;&amp;icy;&amp;mcy; &amp;tcy;&amp;rcy;&amp;acy;&amp;vcy;&amp;ocy;&amp;scy;&amp;tcy;&amp;ocy;&amp;iecy;&amp;mcy; &amp;ocy;&amp;tcy; &amp;Scy;&amp;iecy;&amp;ncy;&amp;iecy;&amp;gcy;&amp;acy;&amp;lcy;&amp;acy; &amp;dcy;&amp;ocy; &amp;Scy;&amp;ocy;&amp;mcy;&amp;acy;&amp;lcy;&amp;icy;, &amp;yucy;&amp;gcy;&amp;acy; &amp;Ncy;&amp;acy;&amp;mcy;&amp;icy;&amp;bcy;&amp;icy;&amp;icy; &amp;icy; &amp;vcy; &amp;vcy;&amp;ocy;&amp;scy;&amp;tcy;&amp;ocy;&amp;chcy;&amp;ncy;&amp;ycy;&amp;khcy; &amp;rcy;&amp;acy;&amp;jcy;&amp;ocy;&amp;ncy;&amp;acy;&amp;khcy; &amp;YUcy;&amp;zhcy;&amp;ncy;&amp;ocy;&amp;jcy; &amp;Acy;&amp;fcy;&amp;rcy;&amp;icy;&amp;kcy;&amp;icy;. &amp;Rcy;&amp;acy;&amp;zcy;&amp;mcy;&amp;iecy;&amp;rcy;&amp;ycy; &amp;zcy;&amp;vcy;&amp;iecy;&amp;rcy;&amp;yacy; &amp;vcy;&amp;icy;&amp;zcy;&amp;ucy;&amp;acy;&amp;lcy;&amp;softcy;&amp;ncy;&amp;ocy; &amp;dcy;&amp;ocy;&amp;scy;&amp;tcy;&amp;acy;&amp;tcy;&amp;ocy;&amp;chcy;&amp;ncy;&amp;ocy; &amp;scy;&amp;icy;&amp;lcy;&amp;softcy;&amp;ncy;&amp;ocy; &amp;mcy;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707904" y="2924944"/>
            <a:ext cx="4762500" cy="3457576"/>
          </a:xfrm>
          <a:prstGeom prst="rect">
            <a:avLst/>
          </a:prstGeom>
          <a:noFill/>
        </p:spPr>
      </p:pic>
      <p:pic>
        <p:nvPicPr>
          <p:cNvPr id="19502" name="Picture 46" descr="&amp;Vcy;&amp;Acy;&amp;Lcy;&amp;Acy;&amp;Bcy;&amp;Icy;. &amp;Dcy;&amp;Rcy;&amp;IEcy;&amp;Vcy;&amp;IEcy;&amp;Scy;&amp;Ncy;&amp;Ycy;&amp;IEcy; &amp;Kcy;&amp;IEcy;&amp;Ncy;&amp;Gcy;&amp;Ucy;&amp;Rcy;&amp;Ucy;. &amp;Kcy; &amp;rcy;&amp;ocy;&amp;dcy;&amp;ucy; &amp;Dcy;&amp;rcy;&amp;iecy;&amp;vcy;&amp;iecy;&amp;scy;&amp;ncy;&amp;ycy;&amp;khcy; &amp;kcy;&amp;iecy;&amp;ncy;&amp;gcy;&amp;ucy;&amp;rcy;&amp;ucy; – &amp;vcy;&amp;acy;&amp;lcy;&amp;lcy;&amp;acy;&amp;bcy;&amp;icy; (Dendrolagus) &amp;ocy;&amp;tcy;&amp;ncy;&amp;ocy;&amp;scy;&amp;yacy;&amp;tcy; 6 &amp;vcy;&amp;icy;&amp;dcy;&amp;ocy;&amp;vcy;. &amp;Icy;&amp;zcy; &amp;ncy;&amp;icy;&amp;khcy; &amp;vcy; &amp;Ncy;&amp;ocy;&amp;vcy;&amp;ocy;&amp;jcy; &amp;Gcy;&amp;vcy;&amp;icy;&amp;ncy;&amp;iecy;&amp;iecy; &amp;ocy;&amp;bcy;&amp;icy;&amp;tcy;&amp;acy;&amp;yucy;&amp;tcy; D. Inustus &amp;icy;&amp;lcy;&amp;icy; &amp;mcy;&amp;iecy;&amp;dcy;&amp;vcy;&amp;iecy;&amp;zhcy;&amp;icy;&amp;jcy; &amp;vcy;&amp;acy;&amp;lcy;&amp;lcy;&amp;acy;&amp;bcy;&amp;icy;, D. Matschiei &amp;icy;&amp;lcy;&amp;icy; &amp;vcy;&amp;acy;&amp;lcy;&amp;lcy;&amp;acy;&amp;bcy;&amp;icy; &amp;Mcy;&amp;acy;&amp;tcy;&amp;chcy;&amp;icy;&amp;shcy;&amp;acy;, &amp;icy;&amp;mcy;&amp;iecy;&amp;yucy;&amp;shchcy;&amp;icy;&amp;jcy; &amp;pcy;&amp;ocy;&amp;dcy;&amp;vcy;&amp;icy;&amp;dcy; D. Goodfellowi (&amp;vcy;&amp;acy;&amp;lcy;&amp;lcy;&amp;acy;&amp;bcy;&amp;icy; &amp;Gcy;&amp;ucy;&amp;dcy;&amp;fcy;&amp;iecy;&amp;lcy;&amp;lcy;&amp;ocy;&amp;ucy;), D. Dorianus – 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55576" y="1556792"/>
            <a:ext cx="4762500" cy="4895479"/>
          </a:xfrm>
          <a:prstGeom prst="rect">
            <a:avLst/>
          </a:prstGeom>
          <a:noFill/>
        </p:spPr>
      </p:pic>
      <p:pic>
        <p:nvPicPr>
          <p:cNvPr id="19504" name="Picture 48" descr="&amp;Ocy;&amp;Kcy;&amp;Acy;&amp;Pcy;&amp;Icy;. &amp;Lcy;&amp;IEcy;&amp;Scy;&amp;Ncy;&amp;Ocy;&amp;Jcy; &amp;ZHcy;&amp;Icy;&amp;Rcy;&amp;Acy;&amp;Fcy;. &amp;Pcy;&amp;ucy;&amp;tcy;&amp;iecy;&amp;shcy;&amp;iecy;&amp;scy;&amp;tcy;&amp;vcy;&amp;ucy;&amp;yacy; &amp;pcy;&amp;ocy; &amp;TScy;&amp;iecy;&amp;ncy;&amp;tcy;&amp;rcy;&amp;acy;&amp;lcy;&amp;softcy;&amp;ncy;&amp;ocy;&amp;jcy; &amp;Acy;&amp;fcy;&amp;rcy;&amp;icy;&amp;kcy;&amp;iecy;, &amp;zhcy;&amp;ucy;&amp;rcy;&amp;ncy;&amp;acy;&amp;lcy;&amp;icy;&amp;scy;&amp;tcy; &amp;icy; &amp;icy;&amp;scy;&amp;scy;&amp;lcy;&amp;iecy;&amp;dcy;&amp;ocy;&amp;vcy;&amp;acy;&amp;tcy;&amp;iecy;&amp;lcy;&amp;softcy; &amp;Acy;&amp;fcy;&amp;rcy;&amp;icy;&amp;kcy;&amp;icy; &amp;Gcy;&amp;iecy;&amp;ncy;&amp;rcy;&amp;icy; &amp;Mcy;&amp;ocy;&amp;rcy;&amp;tcy;&amp;ocy;&amp;ncy; &amp;Scy;&amp;tcy;&amp;iecy;&amp;ncy;&amp;lcy;&amp;icy; (1841-1904) &amp;ncy;&amp;iecy; &amp;rcy;&amp;acy;&amp;zcy; &amp;scy;&amp;tcy;&amp;acy;&amp;lcy;&amp;kcy;&amp;icy;&amp;vcy;&amp;acy;&amp;lcy;&amp;scy;&amp;yacy; &amp;scy; &amp;mcy;&amp;iecy;&amp;scy;&amp;tcy;&amp;ncy;&amp;ycy;&amp;mcy;&amp;icy; &amp;acy;&amp;bcy;&amp;ocy;&amp;rcy;&amp;icy;&amp;gcy;&amp;iecy;&amp;ncy;&amp;acy;&amp;mcy;&amp;icy;. &amp;Vcy;&amp;scy;&amp;tcy;&amp;rcy;&amp;iecy;&amp;tcy;&amp;icy;&amp;vcy; &amp;ocy;&amp;dcy;&amp;ncy;&amp;acy;&amp;zhcy;&amp;dcy;&amp;ycy; &amp;ecy;&amp;kcy;&amp;scy;&amp;pcy;&amp;iecy;&amp;dcy;&amp;icy;&amp;tscy;&amp;icy;&amp;yucy;, &amp;ocy;&amp;scy;&amp;ncy;&amp;acy;&amp;shchcy;&amp;iecy;&amp;ncy;&amp;ncy;&amp;ucy;&amp;yucy; &amp;lcy;&amp;ocy;&amp;shcy;&amp;acy;&amp;dcy;&amp;softcy;&amp;mcy;&amp;icy;, &amp;acy;&amp;bcy;&amp;ocy;&amp;rcy;&amp;icy;&amp;gcy;&amp;iecy;&amp;ncy;&amp;ycy; &amp;Kcy;&amp;ocy;&amp;ncy;&amp;gcy;&amp;ocy; &amp;rcy;&amp;acy;&amp;scy;&amp;scy;&amp;kcy;&amp;acy;&amp;zcy;&amp;acy;&amp;lcy;&amp;icy; &amp;zcy;&amp;ncy;&amp;acy;&amp;mcy;&amp;iecy;&amp;ncy;&amp;icy;&amp;tcy;&amp;ocy;&amp;mcy;&amp;ucy; &amp;pcy;&amp;ucy;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139952" y="1700808"/>
            <a:ext cx="4762500" cy="4724401"/>
          </a:xfrm>
          <a:prstGeom prst="rect">
            <a:avLst/>
          </a:prstGeom>
          <a:noFill/>
        </p:spPr>
      </p:pic>
      <p:pic>
        <p:nvPicPr>
          <p:cNvPr id="19506" name="Picture 50" descr="&amp;Rcy;&amp;Ocy;&amp;Scy;&amp;Ocy;&amp;Mcy;&amp;Acy;&amp;KHcy;&amp;Acy;. &amp;Dcy;&amp;vcy;&amp;icy;&amp;gcy;&amp;acy;&amp;iecy;&amp;tcy;&amp;scy;&amp;yacy; &amp;bcy;&amp;ycy;&amp;scy;&amp;tcy;&amp;rcy;&amp;ocy; &amp;icy; &amp;lcy;&amp;ocy;&amp;vcy;&amp;kcy;&amp;ocy;. &amp;Ucy; &amp;zhcy;&amp;icy;&amp;vcy;&amp;ocy;&amp;tcy;&amp;ncy;&amp;ocy;&amp;gcy;&amp;ocy; &amp;ucy;&amp;dcy;&amp;lcy;&amp;icy;&amp;ncy;&amp;iecy;&amp;ncy;&amp;ncy;&amp;acy;&amp;yacy; &amp;mcy;&amp;ocy;&amp;rcy;&amp;dcy;&amp;acy;, &amp;gcy;&amp;ocy;&amp;lcy;&amp;ocy;&amp;vcy;&amp;acy; &amp;kcy;&amp;rcy;&amp;ucy;&amp;pcy;&amp;ncy;&amp;acy;&amp;yacy;, &amp;scy; &amp;ocy;&amp;kcy;&amp;rcy;&amp;ucy;&amp;gcy;&amp;lcy;&amp;ycy;&amp;mcy;&amp;icy; &amp;ucy;&amp;shcy;&amp;acy;&amp;mcy;&amp;icy;. &amp;CHcy;&amp;iecy;&amp;lcy;&amp;yucy;&amp;scy;&amp;tcy;&amp;icy; &amp;mcy;&amp;ocy;&amp;shchcy;&amp;ncy;&amp;ycy;&amp;iecy;, &amp;zcy;&amp;ucy;&amp;bcy;&amp;ycy; &amp;ocy;&amp;scy;&amp;tcy;&amp;rcy;&amp;ycy;&amp;iecy;. &amp;Rcy;&amp;ocy;&amp;scy;&amp;ocy;&amp;mcy;&amp;acy;&amp;khcy;&amp;acy; – «&amp;bcy;&amp;ocy;&amp;lcy;&amp;softcy;&amp;shcy;&amp;iecy;&amp;ncy;&amp;ocy;&amp;gcy;&amp;icy;&amp;jcy;» &amp;zcy;&amp;vcy;&amp;iecy;&amp;rcy;&amp;softcy;, &amp;scy;&amp;tcy;&amp;ucy;&amp;pcy;&amp;ncy;&amp;icy; &amp;ncy;&amp;iecy;&amp;pcy;&amp;rcy;&amp;ocy;&amp;pcy;&amp;ocy;&amp;rcy;&amp;tscy;&amp;icy;&amp;ocy;&amp;ncy;&amp;acy;&amp;lcy;&amp;softcy;&amp;ncy;&amp;ycy; &amp;ocy;&amp;tcy;&amp;ncy;&amp;ocy;&amp;scy;&amp;icy;&amp;tcy;&amp;iecy;&amp;lcy;&amp;softcy;&amp;ncy;&amp;ocy; &amp;tcy;&amp;iecy;&amp;lcy;&amp;acy;, &amp;ocy;&amp;dcy;&amp;ncy;&amp;acy;&amp;kcy;&amp;ocy; &amp;icy;&amp;khcy; &amp;rcy;&amp;acy;&amp;zcy;&amp;mcy;&amp;iecy;&amp;rcy;&amp;ycy; &amp;pcy;&amp;ocy;&amp;zcy;&amp;vcy;&amp;ocy;&amp;lcy;&amp;yacy;&amp;yucy;&amp;tcy; &amp;scy;&amp;vcy;&amp;ocy;&amp;bcy;&amp;ocy;&amp;dcy;&amp;ncy;&amp;ocy; &amp;pcy;&amp;iecy;&amp;rcy;&amp;iecy;&amp;mcy;&amp;iecy;&amp;shchcy;&amp;acy;&amp;tcy;&amp;softcy;&amp;scy;&amp;yacy;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195736" y="1844824"/>
            <a:ext cx="4762500" cy="4495800"/>
          </a:xfrm>
          <a:prstGeom prst="rect">
            <a:avLst/>
          </a:prstGeom>
          <a:noFill/>
        </p:spPr>
      </p:pic>
      <p:pic>
        <p:nvPicPr>
          <p:cNvPr id="19508" name="Picture 52" descr="&amp;Vcy;&amp;Ycy;&amp;KHcy;&amp;Ucy;&amp;KHcy;&amp;Ocy;&amp;Lcy;&amp;SOFTcy;. &amp;ZHcy;&amp;icy;&amp;vcy;&amp;ocy;&amp;tcy;&amp;ncy;&amp;ocy;&amp;iecy; &amp;dcy;&amp;ocy;&amp;scy;&amp;tcy;&amp;acy;&amp;tcy;&amp;ocy;&amp;chcy;&amp;ncy;&amp;ocy; &amp;icy;&amp;zcy;&amp;vcy;&amp;iecy;&amp;scy;&amp;tcy;&amp;ncy;&amp;ocy;&amp;iecy;, &amp;bcy;&amp;lcy;&amp;acy;&amp;gcy;&amp;ocy;&amp;dcy;&amp;acy;&amp;rcy;&amp;yacy; &amp;scy;&amp;vcy;&amp;ocy;&amp;iecy;&amp;mcy;&amp;ucy; &amp;zcy;&amp;vcy;&amp;ucy;&amp;chcy;&amp;ncy;&amp;ocy;&amp;mcy;&amp;ucy; &amp;ncy;&amp;acy;&amp;zcy;&amp;vcy;&amp;acy;&amp;ncy;&amp;icy;&amp;yucy;. &amp;Pcy;&amp;rcy;&amp;ocy;&amp;scy;&amp;tcy;&amp;ocy; &amp;fcy;&amp;ocy;&amp;tcy;&amp;ocy;&amp;gcy;&amp;rcy;&amp;acy;&amp;fcy;&amp;icy;&amp;yacy; &amp;khcy;&amp;ocy;&amp;rcy;&amp;ocy;&amp;shcy;&amp;acy;&amp;yacy;.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403648" y="1916832"/>
            <a:ext cx="6840760" cy="4680520"/>
          </a:xfrm>
          <a:prstGeom prst="rect">
            <a:avLst/>
          </a:prstGeom>
          <a:noFill/>
        </p:spPr>
      </p:pic>
      <p:pic>
        <p:nvPicPr>
          <p:cNvPr id="19510" name="Picture 54" descr="&amp;Vcy;&amp;Ocy;&amp;Mcy;&amp;Bcy;&amp;Acy;&amp;Tcy;. &amp;Bcy;&amp;iecy;&amp;zcy; &amp;fcy;&amp;ocy;&amp;tcy;&amp;ocy;&amp;gcy;&amp;rcy;&amp;acy;&amp;fcy;&amp;icy;&amp;icy; &amp;vcy;&amp;ocy;&amp;mcy;&amp;bcy;&amp;acy;&amp;tcy;&amp;acy; &amp;vcy;&amp;ocy;&amp;ocy;&amp;bcy;&amp;shchcy;&amp;iecy; &amp;ncy;&amp;iecy;&amp;lcy;&amp;softcy;&amp;zcy;&amp;yacy; &amp;rcy;&amp;acy;&amp;zcy;&amp;gcy;&amp;ocy;&amp;vcy;&amp;acy;&amp;rcy;&amp;icy;&amp;vcy;&amp;acy;&amp;tcy;&amp;softcy; &amp;ocy; &amp;scy;&amp;tcy;&amp;rcy;&amp;acy;&amp;ncy;&amp;ncy;&amp;ycy;&amp;khcy; &amp;icy; &amp;rcy;&amp;iecy;&amp;dcy;&amp;kcy;&amp;icy;&amp;khcy; &amp;zhcy;&amp;icy;&amp;vcy;&amp;ocy;&amp;tcy;&amp;ncy;&amp;ycy;&amp;khcy;.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619672" y="1772816"/>
            <a:ext cx="6192688" cy="4536504"/>
          </a:xfrm>
          <a:prstGeom prst="rect">
            <a:avLst/>
          </a:prstGeom>
          <a:noFill/>
        </p:spPr>
      </p:pic>
      <p:pic>
        <p:nvPicPr>
          <p:cNvPr id="19512" name="Picture 56" descr="&amp;YAcy;&amp;Pcy;&amp;Ocy;&amp;Ncy;&amp;Scy;&amp;Kcy;&amp;Acy;&amp;YAcy; &amp;Icy;&amp;Scy;&amp;Pcy;&amp;Ocy;&amp;Lcy;&amp;Icy;&amp;Ncy;&amp;Scy;&amp;Kcy;&amp;Acy;&amp;YAcy; &amp;Scy;&amp;Acy;&amp;Lcy;&amp;Acy;&amp;Mcy;&amp;Acy;&amp;Ncy;&amp;Dcy;&amp;Rcy;&amp;Acy;. &amp;Ncy;&amp;acy; &amp;scy;&amp;iecy;&amp;gcy;&amp;ocy;&amp;dcy;&amp;ncy;&amp;yacy;&amp;shcy;&amp;ncy;&amp;icy;&amp;jcy; &amp;dcy;&amp;iecy;&amp;ncy;&amp;softcy; – &amp;ecy;&amp;tcy;&amp;ocy; &amp;scy;&amp;acy;&amp;mcy;&amp;ocy;&amp;iecy; &amp;kcy;&amp;rcy;&amp;ucy;&amp;pcy;&amp;ncy;&amp;ocy;&amp;iecy; &amp;zcy;&amp;iecy;&amp;mcy;&amp;ncy;&amp;ocy;&amp;vcy;&amp;ocy;&amp;dcy;&amp;ncy;&amp;ocy;&amp;iecy;, &amp;kcy;&amp;ocy;&amp;tcy;&amp;ocy;&amp;rcy;&amp;ocy;&amp;iecy; &amp;mcy;&amp;ocy;&amp;zhcy;&amp;iecy;&amp;tcy; &amp;dcy;&amp;ocy;&amp;scy;&amp;tcy;&amp;icy;&amp;gcy;&amp;acy;&amp;tcy;&amp;softcy; 160 &amp;scy;&amp;mcy; &amp;vcy; &amp;dcy;&amp;lcy;&amp;icy;&amp;ncy;&amp;ucy;, &amp;vcy;&amp;iecy;&amp;scy;&amp;acy; &amp;dcy;&amp;ocy; 180 &amp;kcy;&amp;gcy; &amp;icy; &amp;zhcy;&amp;icy;&amp;tcy;&amp;softcy; &amp;mcy;&amp;ocy;&amp;zhcy;&amp;iecy;&amp;tcy; &amp;dcy;&amp;ocy; 150 &amp;lcy;&amp;iecy;&amp;tcy;, &amp;khcy;&amp;ocy;&amp;tcy;&amp;yacy; &amp;ocy;&amp;fcy;&amp;icy;&amp;tscy;&amp;icy;&amp;acy;&amp;lcy;&amp;softcy;&amp;ncy;&amp;ocy; &amp;zcy;&amp;acy;&amp;rcy;&amp;iecy;&amp;gcy;&amp;icy;&amp;scy;&amp;tcy;&amp;rcy;&amp;icy;&amp;rcy;&amp;ocy;&amp;vcy;&amp;acy;&amp;ncy;&amp;ncy;&amp;ycy;&amp;jcy; &amp;mcy;&amp;acy;&amp;kcy;&amp;scy;&amp;icy;&amp;mcy;&amp;acy;&amp;lcy;&amp;softcy;&amp;ncy;&amp;ycy;&amp;jcy; &amp;vcy;&amp;ocy;&amp;zcy;&amp;rcy;&amp;acy;&amp;scy;&amp;tcy; &amp;gcy;&amp;icy;&amp;gcy;&amp;acy;&amp;ncy;&amp;tcy;&amp;scy;&amp;kcy;&amp;ocy;&amp;jcy; &amp;scy;&amp;acy;&amp;lcy;&amp;acy;&amp;mcy;&amp;acy;&amp;ncy;&amp;dcy;&amp;rcy;&amp;ycy; &amp;scy;&amp;ocy;&amp;scy;&amp;tcy;&amp;acy;&amp;vcy;&amp;lcy;&amp;yacy;&amp;iecy;&amp;tcy; 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123728" y="1556792"/>
            <a:ext cx="4680520" cy="5040560"/>
          </a:xfrm>
          <a:prstGeom prst="rect">
            <a:avLst/>
          </a:prstGeom>
          <a:noFill/>
        </p:spPr>
      </p:pic>
      <p:pic>
        <p:nvPicPr>
          <p:cNvPr id="19514" name="Picture 58" descr="http://yakn.ru/uploads/posts/2011-09/1315026045354nocredit.jpe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475656" y="1772816"/>
            <a:ext cx="6438900" cy="4608512"/>
          </a:xfrm>
          <a:prstGeom prst="rect">
            <a:avLst/>
          </a:prstGeom>
          <a:noFill/>
        </p:spPr>
      </p:pic>
      <p:pic>
        <p:nvPicPr>
          <p:cNvPr id="19516" name="Picture 60" descr="http://yakn.ru/uploads/posts/2011-09/1315026046258nocredit.jpe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95536" y="1412776"/>
            <a:ext cx="8424936" cy="5229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20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2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20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20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20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20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20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30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1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20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2000"/>
                                        <p:tgtEl>
                                          <p:spTgt spid="1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2000"/>
                                        <p:tgtEl>
                                          <p:spTgt spid="19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2000"/>
                                        <p:tgtEl>
                                          <p:spTgt spid="1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2000"/>
                                        <p:tgtEl>
                                          <p:spTgt spid="1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2000"/>
                                        <p:tgtEl>
                                          <p:spTgt spid="1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0" dur="2000"/>
                                        <p:tgtEl>
                                          <p:spTgt spid="1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2000"/>
                                        <p:tgtEl>
                                          <p:spTgt spid="1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0" dur="3000"/>
                                        <p:tgtEl>
                                          <p:spTgt spid="1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35</Words>
  <Application>Microsoft Office PowerPoint</Application>
  <PresentationFormat>Экран (4:3)</PresentationFormat>
  <Paragraphs>12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КРАСНАЯ КНИГА</vt:lpstr>
      <vt:lpstr>Овцебык</vt:lpstr>
      <vt:lpstr>Краснозобая казарка</vt:lpstr>
      <vt:lpstr>Белый журавль</vt:lpstr>
      <vt:lpstr>Бескрылая гагарка</vt:lpstr>
      <vt:lpstr>Морская корова</vt:lpstr>
      <vt:lpstr>БЕРЕГИТЕ ПРИРОДУ!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КРАСНАЯ КНИГА</dc:title>
  <dc:creator>Антон</dc:creator>
  <cp:lastModifiedBy>Антон</cp:lastModifiedBy>
  <cp:revision>29</cp:revision>
  <dcterms:created xsi:type="dcterms:W3CDTF">2013-01-22T10:30:31Z</dcterms:created>
  <dcterms:modified xsi:type="dcterms:W3CDTF">2013-02-03T03:07:33Z</dcterms:modified>
</cp:coreProperties>
</file>