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3" r:id="rId6"/>
    <p:sldId id="260" r:id="rId7"/>
    <p:sldId id="264" r:id="rId8"/>
    <p:sldId id="262" r:id="rId9"/>
    <p:sldId id="261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575E66-CF73-4052-8ED5-FD43F6CECF7C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E7812-AE61-4E48-9A2F-B6308EFBAC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575E66-CF73-4052-8ED5-FD43F6CECF7C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E7812-AE61-4E48-9A2F-B6308EFBAC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575E66-CF73-4052-8ED5-FD43F6CECF7C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E7812-AE61-4E48-9A2F-B6308EFBAC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575E66-CF73-4052-8ED5-FD43F6CECF7C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E7812-AE61-4E48-9A2F-B6308EFBAC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575E66-CF73-4052-8ED5-FD43F6CECF7C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E7812-AE61-4E48-9A2F-B6308EFBAC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575E66-CF73-4052-8ED5-FD43F6CECF7C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E7812-AE61-4E48-9A2F-B6308EFBAC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575E66-CF73-4052-8ED5-FD43F6CECF7C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E7812-AE61-4E48-9A2F-B6308EFBAC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575E66-CF73-4052-8ED5-FD43F6CECF7C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E7812-AE61-4E48-9A2F-B6308EFBAC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575E66-CF73-4052-8ED5-FD43F6CECF7C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E7812-AE61-4E48-9A2F-B6308EFBAC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575E66-CF73-4052-8ED5-FD43F6CECF7C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E7812-AE61-4E48-9A2F-B6308EFBAC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575E66-CF73-4052-8ED5-FD43F6CECF7C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E7812-AE61-4E48-9A2F-B6308EFBAC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3575E66-CF73-4052-8ED5-FD43F6CECF7C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1DE7812-AE61-4E48-9A2F-B6308EFBACD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ru-RU" b="1" dirty="0"/>
              <a:t>1</a:t>
            </a:r>
            <a:r>
              <a:rPr lang="ru-RU" b="1" dirty="0" smtClean="0"/>
              <a:t>.</a:t>
            </a:r>
            <a:r>
              <a:rPr lang="ru-RU" dirty="0"/>
              <a:t> Образуй от данных имен существительных однокоренные глаголы. 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Бег - 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письмо - 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смех -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свисток -</a:t>
            </a:r>
            <a:br>
              <a:rPr lang="ru-RU" dirty="0" smtClean="0">
                <a:effectLst/>
              </a:rPr>
            </a:br>
            <a:r>
              <a:rPr lang="ru-RU" b="1" dirty="0"/>
              <a:t>2</a:t>
            </a:r>
            <a:r>
              <a:rPr lang="ru-RU" b="1" dirty="0" smtClean="0"/>
              <a:t>.</a:t>
            </a:r>
            <a:r>
              <a:rPr lang="ru-RU" dirty="0" smtClean="0">
                <a:effectLst/>
              </a:rPr>
              <a:t> Допиши окончания глаголов. 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Мальчик </a:t>
            </a:r>
            <a:r>
              <a:rPr lang="ru-RU" dirty="0" err="1" smtClean="0">
                <a:effectLst/>
              </a:rPr>
              <a:t>пиш</a:t>
            </a:r>
            <a:r>
              <a:rPr lang="ru-RU" dirty="0" smtClean="0">
                <a:effectLst/>
              </a:rPr>
              <a:t> __ , 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Таня смотр __ , они стел _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294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17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686800" cy="561662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3</a:t>
            </a:r>
            <a:r>
              <a:rPr lang="ru-RU" dirty="0" smtClean="0"/>
              <a:t>. Поставь данные глаголы в 3-м лице единственного числа прошедшего времени. </a:t>
            </a:r>
          </a:p>
          <a:p>
            <a:r>
              <a:rPr lang="ru-RU" dirty="0" smtClean="0"/>
              <a:t>Доить_______________________ сеять -___________________ </a:t>
            </a:r>
          </a:p>
          <a:p>
            <a:r>
              <a:rPr lang="ru-RU" dirty="0" smtClean="0"/>
              <a:t>Клеить_____________________  занять - __________________</a:t>
            </a:r>
          </a:p>
          <a:p>
            <a:r>
              <a:rPr lang="ru-RU" dirty="0"/>
              <a:t>4</a:t>
            </a:r>
            <a:r>
              <a:rPr lang="ru-RU" dirty="0" smtClean="0"/>
              <a:t>. Запиши глаголы в столбики по спряжениям. </a:t>
            </a:r>
          </a:p>
          <a:p>
            <a:r>
              <a:rPr lang="ru-RU" dirty="0" smtClean="0"/>
              <a:t>Лечить, гнать, сажать, говорить, пахать, идти.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18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964488" cy="5949280"/>
          </a:xfrm>
        </p:spPr>
        <p:txBody>
          <a:bodyPr>
            <a:normAutofit/>
          </a:bodyPr>
          <a:lstStyle/>
          <a:p>
            <a:r>
              <a:rPr lang="ru-RU" b="1" dirty="0"/>
              <a:t>5</a:t>
            </a:r>
            <a:r>
              <a:rPr lang="ru-RU" b="1" dirty="0" smtClean="0"/>
              <a:t>.</a:t>
            </a:r>
            <a:r>
              <a:rPr lang="ru-RU" dirty="0"/>
              <a:t> Поставь данные глаголы во 2-е лицо единственного числа настоящего времени. 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Слышать -__________________ </a:t>
            </a:r>
          </a:p>
          <a:p>
            <a:r>
              <a:rPr lang="ru-RU" dirty="0" smtClean="0">
                <a:effectLst/>
              </a:rPr>
              <a:t>чинить - __________________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светить - ___________________</a:t>
            </a:r>
          </a:p>
          <a:p>
            <a:r>
              <a:rPr lang="ru-RU" dirty="0" smtClean="0">
                <a:effectLst/>
              </a:rPr>
              <a:t>положить - ________________ </a:t>
            </a:r>
            <a:br>
              <a:rPr lang="ru-RU" dirty="0" smtClean="0">
                <a:effectLst/>
              </a:rPr>
            </a:br>
            <a:r>
              <a:rPr lang="ru-RU" b="1" dirty="0"/>
              <a:t>6</a:t>
            </a:r>
            <a:r>
              <a:rPr lang="ru-RU" b="1" dirty="0" smtClean="0"/>
              <a:t>.</a:t>
            </a:r>
            <a:r>
              <a:rPr lang="ru-RU" dirty="0" smtClean="0">
                <a:effectLst/>
              </a:rPr>
              <a:t> Определи время, лицо, число. 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Я кладу -______________________, </a:t>
            </a:r>
          </a:p>
          <a:p>
            <a:r>
              <a:rPr lang="ru-RU" dirty="0" smtClean="0">
                <a:effectLst/>
              </a:rPr>
              <a:t>снег тает ________________</a:t>
            </a:r>
            <a:br>
              <a:rPr lang="ru-RU" dirty="0" smtClean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090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7</a:t>
            </a:r>
            <a:r>
              <a:rPr lang="ru-RU" b="1" dirty="0" smtClean="0"/>
              <a:t>.</a:t>
            </a:r>
            <a:r>
              <a:rPr lang="ru-RU" dirty="0"/>
              <a:t> Как изменяется глагол? </a:t>
            </a:r>
            <a:br>
              <a:rPr lang="ru-RU" dirty="0"/>
            </a:br>
            <a:r>
              <a:rPr lang="ru-RU" b="1" dirty="0"/>
              <a:t>8</a:t>
            </a:r>
            <a:r>
              <a:rPr lang="ru-RU" b="1" dirty="0" smtClean="0"/>
              <a:t>.</a:t>
            </a:r>
            <a:r>
              <a:rPr lang="ru-RU" b="1" dirty="0"/>
              <a:t> </a:t>
            </a:r>
            <a:r>
              <a:rPr lang="ru-RU" dirty="0"/>
              <a:t>К данным глаголам припиши антонимы. </a:t>
            </a:r>
            <a:br>
              <a:rPr lang="ru-RU" dirty="0"/>
            </a:br>
            <a:r>
              <a:rPr lang="ru-RU" dirty="0"/>
              <a:t>Потерять - </a:t>
            </a:r>
            <a:br>
              <a:rPr lang="ru-RU" dirty="0"/>
            </a:br>
            <a:r>
              <a:rPr lang="ru-RU" dirty="0"/>
              <a:t>открыть - </a:t>
            </a:r>
            <a:br>
              <a:rPr lang="ru-RU" dirty="0"/>
            </a:br>
            <a:r>
              <a:rPr lang="ru-RU" dirty="0"/>
              <a:t>давать –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715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r>
              <a:rPr lang="ru-RU" b="1" dirty="0"/>
              <a:t>9.</a:t>
            </a:r>
            <a:r>
              <a:rPr lang="ru-RU" dirty="0"/>
              <a:t> К данным глаголам припиши синонимы. 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Смотреть- ______________________.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готовить (обед) - ________________________.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0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9.</a:t>
            </a:r>
            <a:r>
              <a:rPr lang="ru-RU" dirty="0"/>
              <a:t> От данных глаголов образуй глаголы в прошедшем времени. 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Появиться - 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выбирать - 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заплатить - 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торопиться - </a:t>
            </a:r>
            <a:br>
              <a:rPr lang="ru-RU" dirty="0" smtClean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610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ru-RU" i="1" dirty="0" smtClean="0"/>
              <a:t>     К </a:t>
            </a:r>
            <a:r>
              <a:rPr lang="ru-RU" i="1" dirty="0"/>
              <a:t>морю лишь подходит он, </a:t>
            </a:r>
            <a:br>
              <a:rPr lang="ru-RU" i="1" dirty="0"/>
            </a:br>
            <a:r>
              <a:rPr lang="ru-RU" i="1" dirty="0"/>
              <a:t>    Вот и слышит будто стон</a:t>
            </a:r>
            <a:r>
              <a:rPr lang="ru-RU" i="1" dirty="0" smtClean="0"/>
              <a:t>.</a:t>
            </a:r>
          </a:p>
          <a:p>
            <a:r>
              <a:rPr lang="ru-RU" i="1" dirty="0"/>
              <a:t> </a:t>
            </a:r>
            <a:r>
              <a:rPr lang="ru-RU" u="sng" dirty="0" smtClean="0"/>
              <a:t>Запишите </a:t>
            </a:r>
            <a:r>
              <a:rPr lang="ru-RU" u="sng" dirty="0" smtClean="0"/>
              <a:t>эти глаголы </a:t>
            </a:r>
            <a:r>
              <a:rPr lang="ru-RU" u="sng" dirty="0" smtClean="0"/>
              <a:t>в 1-м лице множественного числа.</a:t>
            </a:r>
            <a:r>
              <a:rPr lang="ru-RU" u="sng" dirty="0"/>
              <a:t/>
            </a:r>
            <a:br>
              <a:rPr lang="ru-RU" u="sng" dirty="0"/>
            </a:br>
            <a:r>
              <a:rPr lang="ru-RU" dirty="0"/>
              <a:t> </a:t>
            </a:r>
            <a:r>
              <a:rPr lang="ru-RU" i="1" dirty="0"/>
              <a:t>Смотрит - видит дело лихо: </a:t>
            </a:r>
            <a:br>
              <a:rPr lang="ru-RU" i="1" dirty="0"/>
            </a:br>
            <a:r>
              <a:rPr lang="ru-RU" i="1" dirty="0"/>
              <a:t>    Бьется лебедь средь зыбей ... </a:t>
            </a:r>
            <a:r>
              <a:rPr lang="ru-RU" dirty="0"/>
              <a:t/>
            </a:r>
            <a:br>
              <a:rPr lang="ru-RU" dirty="0"/>
            </a:br>
            <a:r>
              <a:rPr lang="ru-RU" u="sng" dirty="0"/>
              <a:t> Поставьте эти глаголы во 2-м лице единственного числа. </a:t>
            </a:r>
            <a:br>
              <a:rPr lang="ru-RU" u="sng" dirty="0"/>
            </a:b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147609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12.</a:t>
            </a:r>
            <a:r>
              <a:rPr lang="ru-RU" dirty="0"/>
              <a:t> Поставь данные глаголы во 2-е лицо единственного числа. 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Думать -__________________ </a:t>
            </a:r>
          </a:p>
          <a:p>
            <a:r>
              <a:rPr lang="ru-RU" dirty="0" smtClean="0">
                <a:effectLst/>
              </a:rPr>
              <a:t>заглянуть - _____________________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крутить -_________________ </a:t>
            </a:r>
          </a:p>
          <a:p>
            <a:r>
              <a:rPr lang="ru-RU" dirty="0" smtClean="0">
                <a:effectLst/>
              </a:rPr>
              <a:t>командовать - ___________________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840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10.</a:t>
            </a:r>
            <a:r>
              <a:rPr lang="ru-RU" dirty="0"/>
              <a:t> Определи спряжение глаголов. 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Хлопотать (_ </a:t>
            </a:r>
            <a:r>
              <a:rPr lang="ru-RU" dirty="0" err="1" smtClean="0">
                <a:effectLst/>
              </a:rPr>
              <a:t>спр</a:t>
            </a:r>
            <a:r>
              <a:rPr lang="ru-RU" dirty="0" smtClean="0">
                <a:effectLst/>
              </a:rPr>
              <a:t>.), шуметь (_ </a:t>
            </a:r>
            <a:r>
              <a:rPr lang="ru-RU" dirty="0" err="1" smtClean="0">
                <a:effectLst/>
              </a:rPr>
              <a:t>спр</a:t>
            </a:r>
            <a:r>
              <a:rPr lang="ru-RU" dirty="0" smtClean="0">
                <a:effectLst/>
              </a:rPr>
              <a:t>.), ломать (_ </a:t>
            </a:r>
            <a:r>
              <a:rPr lang="ru-RU" dirty="0" err="1" smtClean="0">
                <a:effectLst/>
              </a:rPr>
              <a:t>спр</a:t>
            </a:r>
            <a:r>
              <a:rPr lang="ru-RU" dirty="0" smtClean="0">
                <a:effectLst/>
              </a:rPr>
              <a:t>,), знать (_ </a:t>
            </a:r>
            <a:r>
              <a:rPr lang="ru-RU" dirty="0" err="1" smtClean="0">
                <a:effectLst/>
              </a:rPr>
              <a:t>спр</a:t>
            </a:r>
            <a:r>
              <a:rPr lang="ru-RU" dirty="0" smtClean="0">
                <a:effectLst/>
              </a:rPr>
              <a:t>.), скакать (_ </a:t>
            </a:r>
            <a:r>
              <a:rPr lang="ru-RU" dirty="0" err="1" smtClean="0">
                <a:effectLst/>
              </a:rPr>
              <a:t>спр</a:t>
            </a:r>
            <a:r>
              <a:rPr lang="ru-RU" dirty="0" smtClean="0">
                <a:effectLst/>
              </a:rPr>
              <a:t>.), бояться (_ </a:t>
            </a:r>
            <a:r>
              <a:rPr lang="ru-RU" dirty="0" err="1" smtClean="0">
                <a:effectLst/>
              </a:rPr>
              <a:t>спр</a:t>
            </a:r>
            <a:r>
              <a:rPr lang="ru-RU" dirty="0" smtClean="0">
                <a:effectLst/>
              </a:rPr>
              <a:t>.). </a:t>
            </a:r>
            <a:br>
              <a:rPr lang="ru-RU" dirty="0" smtClean="0">
                <a:effectLst/>
              </a:rPr>
            </a:br>
            <a:r>
              <a:rPr lang="ru-RU" b="1" dirty="0" smtClean="0"/>
              <a:t>11.</a:t>
            </a:r>
            <a:r>
              <a:rPr lang="ru-RU" dirty="0" smtClean="0">
                <a:effectLst/>
              </a:rPr>
              <a:t> Допиши окончания. 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Плуг </a:t>
            </a:r>
            <a:r>
              <a:rPr lang="ru-RU" dirty="0" err="1" smtClean="0">
                <a:effectLst/>
              </a:rPr>
              <a:t>паш</a:t>
            </a:r>
            <a:r>
              <a:rPr lang="ru-RU" dirty="0" smtClean="0">
                <a:effectLst/>
              </a:rPr>
              <a:t> __ , ты </a:t>
            </a:r>
            <a:r>
              <a:rPr lang="ru-RU" dirty="0" err="1" smtClean="0">
                <a:effectLst/>
              </a:rPr>
              <a:t>ду</a:t>
            </a:r>
            <a:r>
              <a:rPr lang="ru-RU" dirty="0" smtClean="0">
                <a:effectLst/>
              </a:rPr>
              <a:t> __ , они кол __ , Оля </a:t>
            </a:r>
            <a:r>
              <a:rPr lang="ru-RU" dirty="0" err="1" smtClean="0">
                <a:effectLst/>
              </a:rPr>
              <a:t>слуша</a:t>
            </a:r>
            <a:r>
              <a:rPr lang="ru-RU" dirty="0" smtClean="0">
                <a:effectLst/>
              </a:rPr>
              <a:t> __ . </a:t>
            </a:r>
            <a:br>
              <a:rPr lang="ru-RU" dirty="0" smtClean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532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йчики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м17.09</Template>
  <TotalTime>18</TotalTime>
  <Words>64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зайчики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  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4</cp:revision>
  <dcterms:created xsi:type="dcterms:W3CDTF">2013-03-05T18:38:18Z</dcterms:created>
  <dcterms:modified xsi:type="dcterms:W3CDTF">2013-09-19T17:24:07Z</dcterms:modified>
</cp:coreProperties>
</file>