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4" r:id="rId13"/>
    <p:sldId id="275" r:id="rId14"/>
    <p:sldId id="269" r:id="rId15"/>
    <p:sldId id="270" r:id="rId16"/>
    <p:sldId id="271" r:id="rId17"/>
    <p:sldId id="272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9B1922-5B6C-412A-A4C6-3F3805DB1C28}" type="datetimeFigureOut">
              <a:rPr lang="ru-RU"/>
              <a:pPr>
                <a:defRPr/>
              </a:pPr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5FB2BF-7302-4271-81F5-3CBA2DCED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285984" y="285728"/>
            <a:ext cx="6643734" cy="3000396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–познавательный проект «Времена года»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143380"/>
            <a:ext cx="4429156" cy="2357454"/>
          </a:xfrm>
        </p:spPr>
        <p:txBody>
          <a:bodyPr rtlCol="0"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СОШ № 2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ЗАТО Озёрный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Учитель </a:t>
            </a:r>
            <a:r>
              <a:rPr lang="ru-RU" b="1" dirty="0" err="1" smtClean="0">
                <a:solidFill>
                  <a:srgbClr val="0070C0"/>
                </a:solidFill>
              </a:rPr>
              <a:t>Климина</a:t>
            </a:r>
            <a:r>
              <a:rPr lang="ru-RU" b="1" dirty="0" smtClean="0">
                <a:solidFill>
                  <a:srgbClr val="0070C0"/>
                </a:solidFill>
              </a:rPr>
              <a:t> А. В.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6603" y="2928934"/>
            <a:ext cx="1200159" cy="857256"/>
          </a:xfrm>
          <a:prstGeom prst="rect">
            <a:avLst/>
          </a:prstGeom>
          <a:noFill/>
        </p:spPr>
      </p:pic>
      <p:pic>
        <p:nvPicPr>
          <p:cNvPr id="5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5040" flipH="1">
            <a:off x="469875" y="627024"/>
            <a:ext cx="1857755" cy="119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57166"/>
            <a:ext cx="4500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тёплый край не улетают,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На морозе распевают,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Эти птички-невелички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Называются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7" y="150017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синички.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3929066"/>
            <a:ext cx="4604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Зимой на ветках яблоки!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Скорей их собери!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вдруг вспорхнули яблоки,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Ведь это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5000637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снегири.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Lenovo\Pictures\животные\31910958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2"/>
            <a:ext cx="2357454" cy="313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Lenovo\Pictures\животные\0_4952f_c8a9b66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429000"/>
            <a:ext cx="3279520" cy="2208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428604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На ледяной площадке крик,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 воротам мчится ученик.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Кричат все: «Шайба! Клюшка! Бей!»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Весёлая игра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8926" y="1928802"/>
            <a:ext cx="141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хоккей.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357562"/>
            <a:ext cx="5214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Ног от радости не чуя,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 горки снежной вниз лечу я!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Стал мне спорт родней и ближе.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Кто помог мне в этом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4429132"/>
            <a:ext cx="1336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лыжи.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Lenovo\Pictures\deti.jpg"/>
          <p:cNvPicPr>
            <a:picLocks noChangeAspect="1" noChangeArrowheads="1"/>
          </p:cNvPicPr>
          <p:nvPr/>
        </p:nvPicPr>
        <p:blipFill>
          <a:blip r:embed="rId2"/>
          <a:srcRect l="22103" r="21366"/>
          <a:stretch>
            <a:fillRect/>
          </a:stretch>
        </p:blipFill>
        <p:spPr bwMode="auto">
          <a:xfrm>
            <a:off x="5786446" y="3286124"/>
            <a:ext cx="2762491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Lenovo\Pictures\картинки\f9b943da3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14202"/>
            <a:ext cx="2643206" cy="199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Pictures\815058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8001"/>
            <a:ext cx="9144000" cy="690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285728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Празднование Нового года имеет долгую и интересную историю. Наши предки, славяне, Новый год праздновали 1 марта – с наступлением тепла и началом полевых работ.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В 1492 г. начало года на Руси было официально на 1 сентября.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 1699г., через несколько месяцев после того как 1 сентября россияне уже отпраздновали новый год, им пришлось празднование повторить. Потому что 19 декабря Пётр</a:t>
            </a:r>
            <a:r>
              <a:rPr lang="en-US" sz="2000" b="1" dirty="0" smtClean="0">
                <a:solidFill>
                  <a:schemeClr val="bg1"/>
                </a:solidFill>
              </a:rPr>
              <a:t> l </a:t>
            </a:r>
            <a:r>
              <a:rPr lang="ru-RU" sz="2000" b="1" dirty="0" smtClean="0">
                <a:solidFill>
                  <a:schemeClr val="bg1"/>
                </a:solidFill>
              </a:rPr>
              <a:t>издал указ о реформе календаря в России, по которому следовало 1 января 1700г.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«…в знак доброго начинания и нового столетнего века в веселии друг друга поздравлять с Новым годом…по знатным и проезжим улицам у ворот и домов учинить некоторое украшение от древ и ветвей сосновых, еловых и можжевеловых…чинить стрельбу из небольших пушечек и ружей, пускать ракеты. Сколько у кого случится, и зажигать огни»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Гулянье продолжалось всю ночь. Новый год стал отмечаться 1 января, и было принято христианское летосчисление – от Рождества Христова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Pictures\815058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35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4786346" cy="457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 в ХХ в., в первые годы после революции новогодний праздник был отменён как религиозный.  25 января 1918г. В России был введён новый календарь, новый стиль, отличавшийся от старого стиля на 13 дней. С тех пор празднование нового года наступает на 13 дней раньше. Однако Старый Новый год надолго сохранился в памяти людей. Поэтому сегодня наши соотечественники встречают  и Новый год (1 января), и Старый Новый год (13 января).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Новый год: история праздник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714356"/>
            <a:ext cx="307183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сочинение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000109"/>
            <a:ext cx="5715040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 окном моим зима. Красота… Мне интересно наблюдать. Как еле слышно падает снег хлопьями, как редко из-за тучек выглядывает солнышко. Порою я бросаю свой взгляд в окно. И что там? Летом обычный асфальт, деревья, машины, дома. А зимой… Сказочный городок. Ведь как прекрасно смотреть на заснеженные верхушки деревьев.  Они тоже, как и люди одели зимние шапки и шубы.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Семён Богданов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Lenovo\Desktop\PC250257.JPG"/>
          <p:cNvPicPr>
            <a:picLocks noChangeAspect="1" noChangeArrowheads="1"/>
          </p:cNvPicPr>
          <p:nvPr/>
        </p:nvPicPr>
        <p:blipFill>
          <a:blip r:embed="rId2" cstate="print"/>
          <a:srcRect l="12877" r="16097" b="7512"/>
          <a:stretch>
            <a:fillRect/>
          </a:stretch>
        </p:blipFill>
        <p:spPr bwMode="auto">
          <a:xfrm>
            <a:off x="6000760" y="3429000"/>
            <a:ext cx="292895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Lenovo\Pictures\animashki-pticy-8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60000" flipV="1">
            <a:off x="6014390" y="1306321"/>
            <a:ext cx="2358519" cy="158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Поделки и рисунки</a:t>
            </a:r>
            <a:endParaRPr lang="ru-RU" dirty="0"/>
          </a:p>
        </p:txBody>
      </p:sp>
      <p:pic>
        <p:nvPicPr>
          <p:cNvPr id="1026" name="Picture 2" descr="C:\Users\Lenovo\Desktop\фото проекты\PC2202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enovo\Desktop\фото проекты\PC110251.JPG"/>
          <p:cNvPicPr>
            <a:picLocks noChangeAspect="1" noChangeArrowheads="1"/>
          </p:cNvPicPr>
          <p:nvPr/>
        </p:nvPicPr>
        <p:blipFill>
          <a:blip r:embed="rId3" cstate="print"/>
          <a:srcRect l="3219" r="3219"/>
          <a:stretch>
            <a:fillRect/>
          </a:stretch>
        </p:blipFill>
        <p:spPr bwMode="auto">
          <a:xfrm>
            <a:off x="4714876" y="3143248"/>
            <a:ext cx="3917362" cy="3140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86563"/>
            <a:ext cx="1500198" cy="1156619"/>
          </a:xfrm>
          <a:prstGeom prst="rect">
            <a:avLst/>
          </a:prstGeom>
          <a:noFill/>
        </p:spPr>
      </p:pic>
      <p:pic>
        <p:nvPicPr>
          <p:cNvPr id="7171" name="Picture 3" descr="C:\Users\Lenovo\Pictures\animashki-pticy-3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1912075" y="4778736"/>
            <a:ext cx="1516916" cy="1193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Lenovo\Desktop\фото проекты\PC110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58" t="13950" r="14889" b="18243"/>
          <a:stretch>
            <a:fillRect/>
          </a:stretch>
        </p:blipFill>
        <p:spPr bwMode="auto">
          <a:xfrm>
            <a:off x="571472" y="500042"/>
            <a:ext cx="4431278" cy="2870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Desktop\фото проекты\PC110249.JPG"/>
          <p:cNvPicPr>
            <a:picLocks noChangeAspect="1" noChangeArrowheads="1"/>
          </p:cNvPicPr>
          <p:nvPr/>
        </p:nvPicPr>
        <p:blipFill>
          <a:blip r:embed="rId3" cstate="print"/>
          <a:srcRect l="23743" t="20926" r="20121" b="21462"/>
          <a:stretch>
            <a:fillRect/>
          </a:stretch>
        </p:blipFill>
        <p:spPr bwMode="auto">
          <a:xfrm rot="5400000">
            <a:off x="5255240" y="2245694"/>
            <a:ext cx="3992390" cy="3072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Lenovo\Desktop\фото проекты\PC110246.JPG"/>
          <p:cNvPicPr>
            <a:picLocks noChangeAspect="1" noChangeArrowheads="1"/>
          </p:cNvPicPr>
          <p:nvPr/>
        </p:nvPicPr>
        <p:blipFill>
          <a:blip r:embed="rId4" cstate="print"/>
          <a:srcRect l="10463" t="13414" r="10463" b="18243"/>
          <a:stretch>
            <a:fillRect/>
          </a:stretch>
        </p:blipFill>
        <p:spPr bwMode="auto">
          <a:xfrm>
            <a:off x="1428728" y="4143380"/>
            <a:ext cx="3363457" cy="218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7577"/>
            <a:ext cx="1595444" cy="119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фото проекты\PC11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547" t="21462" r="6036" b="21999"/>
          <a:stretch>
            <a:fillRect/>
          </a:stretch>
        </p:blipFill>
        <p:spPr bwMode="auto">
          <a:xfrm rot="5400000">
            <a:off x="-643914" y="1929742"/>
            <a:ext cx="514541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Lenovo\Desktop\фото проекты\PC110252.JPG"/>
          <p:cNvPicPr>
            <a:picLocks noChangeAspect="1" noChangeArrowheads="1"/>
          </p:cNvPicPr>
          <p:nvPr/>
        </p:nvPicPr>
        <p:blipFill>
          <a:blip r:embed="rId3" cstate="print"/>
          <a:srcRect l="9658" t="15024" r="11268" b="13950"/>
          <a:stretch>
            <a:fillRect/>
          </a:stretch>
        </p:blipFill>
        <p:spPr bwMode="auto">
          <a:xfrm>
            <a:off x="3857620" y="2643182"/>
            <a:ext cx="4991658" cy="336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71141"/>
            <a:ext cx="2000264" cy="148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28794" y="2214554"/>
            <a:ext cx="5214974" cy="192882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Молодцы!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85860"/>
            <a:ext cx="1428760" cy="1062406"/>
          </a:xfrm>
          <a:prstGeom prst="rect">
            <a:avLst/>
          </a:prstGeom>
          <a:noFill/>
        </p:spPr>
      </p:pic>
      <p:pic>
        <p:nvPicPr>
          <p:cNvPr id="9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60000" flipV="1">
            <a:off x="1795159" y="4298601"/>
            <a:ext cx="1424025" cy="1071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7472386" cy="4840303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проекта: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с этимологией месяцев;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знакомство с устным народным творчеством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зиме;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 любви к родному языку;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воспитание умения видеть красоту природы, наблюдательность;</a:t>
            </a:r>
          </a:p>
          <a:p>
            <a:endParaRPr lang="ru-RU" dirty="0"/>
          </a:p>
        </p:txBody>
      </p:sp>
      <p:pic>
        <p:nvPicPr>
          <p:cNvPr id="4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642918"/>
            <a:ext cx="1200159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703282"/>
          </a:xfrm>
        </p:spPr>
        <p:txBody>
          <a:bodyPr/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Предварительная подготовительная работа.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68905"/>
          </a:xfrm>
        </p:spPr>
        <p:txBody>
          <a:bodyPr/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Обучающимся предлагается: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узнать этимологию месяцев(декабрь, январь, февраль);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подобрать народные приметы, пословицы, поговорки;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подобрать или придумать загадки;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сочинить текст выступления в защиту зимы;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нарисовать рисунок;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выполнить поделку;</a:t>
            </a:r>
            <a:endParaRPr lang="ru-RU" sz="2800" dirty="0"/>
          </a:p>
        </p:txBody>
      </p:sp>
      <p:pic>
        <p:nvPicPr>
          <p:cNvPr id="4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857232"/>
            <a:ext cx="1200159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150017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1357298"/>
            <a:ext cx="6357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Снег на полях, лёд на  реках,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Вьюга гуляет.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Когда это бывает?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C:\Users\Lenovo\Pictures\растения\зима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82583"/>
            <a:ext cx="5143536" cy="312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Lenovo\Pictures\animashki-pticy-39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928802"/>
            <a:ext cx="140018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декабрь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5786478" cy="471490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2400" b="1" dirty="0" smtClean="0"/>
              <a:t>Современное название месяца «декабрь» произошло от латинского слова </a:t>
            </a:r>
            <a:r>
              <a:rPr lang="en-US" sz="2400" b="1" dirty="0" err="1" smtClean="0"/>
              <a:t>december</a:t>
            </a:r>
            <a:r>
              <a:rPr lang="en-US" sz="2400" b="1" dirty="0" smtClean="0"/>
              <a:t> (</a:t>
            </a:r>
            <a:r>
              <a:rPr lang="ru-RU" sz="2400" b="1" dirty="0" smtClean="0"/>
              <a:t>десятый). В римском календаре декабрь был десятым месяцем года. В Древней Руси, когда новый год начинался в марте, он тоже числился десятым, с Х</a:t>
            </a:r>
            <a:r>
              <a:rPr lang="en-US" sz="2400" b="1" dirty="0" smtClean="0"/>
              <a:t>V</a:t>
            </a:r>
            <a:r>
              <a:rPr lang="ru-RU" sz="2400" b="1" dirty="0" smtClean="0"/>
              <a:t> века декабрь переместился на четвёртое место, а в результате реформы Петра </a:t>
            </a:r>
            <a:r>
              <a:rPr lang="en-US" sz="2400" b="1" dirty="0" smtClean="0"/>
              <a:t>I </a:t>
            </a:r>
            <a:r>
              <a:rPr lang="ru-RU" sz="2400" b="1" dirty="0" smtClean="0"/>
              <a:t>с 1700 года стал двенадцатым.</a:t>
            </a:r>
            <a:endParaRPr lang="ru-RU" sz="2400" b="1" dirty="0"/>
          </a:p>
        </p:txBody>
      </p:sp>
      <p:pic>
        <p:nvPicPr>
          <p:cNvPr id="3074" name="Picture 2" descr="C:\Users\Lenovo\Pictures\animashki-pticy-10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28604"/>
            <a:ext cx="1928826" cy="1357322"/>
          </a:xfrm>
          <a:prstGeom prst="rect">
            <a:avLst/>
          </a:prstGeom>
          <a:noFill/>
        </p:spPr>
      </p:pic>
      <p:pic>
        <p:nvPicPr>
          <p:cNvPr id="6" name="Picture 2" descr="C:\Users\Lenovo\Desktop\PC250255.JPG"/>
          <p:cNvPicPr>
            <a:picLocks noChangeAspect="1" noChangeArrowheads="1"/>
          </p:cNvPicPr>
          <p:nvPr/>
        </p:nvPicPr>
        <p:blipFill>
          <a:blip r:embed="rId3" cstate="print"/>
          <a:srcRect l="27767" t="27901" r="24547"/>
          <a:stretch>
            <a:fillRect/>
          </a:stretch>
        </p:blipFill>
        <p:spPr bwMode="auto">
          <a:xfrm>
            <a:off x="6357950" y="3214686"/>
            <a:ext cx="2500330" cy="333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январь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6715172" cy="5500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400" b="1" dirty="0" smtClean="0"/>
              <a:t>Современное название месяца «январь» заимствовано из римского календаря, где он был посвящён двуликому богу Янусу-богу времени и мира, покровителю путешественников и моряков. В римской мифологии это также бог входов и выходов, дверей и всякого начала ( лат. </a:t>
            </a:r>
            <a:r>
              <a:rPr lang="en-US" sz="2400" b="1" dirty="0" err="1" smtClean="0"/>
              <a:t>ianua</a:t>
            </a:r>
            <a:r>
              <a:rPr lang="ru-RU" sz="2400" b="1" dirty="0" smtClean="0"/>
              <a:t>-</a:t>
            </a:r>
            <a:r>
              <a:rPr lang="en-US" sz="2400" b="1" dirty="0" smtClean="0"/>
              <a:t> </a:t>
            </a:r>
            <a:r>
              <a:rPr lang="ru-RU" sz="2400" b="1" dirty="0" smtClean="0"/>
              <a:t>двери, ворота); его изображали с ключами, 365 пальцами по числу дней в году, который он открывал, и с двумя смотрящими в разные стороны лицами, символизирующими сопряжённость начала и конца, прошлого и будущего.</a:t>
            </a:r>
            <a:endParaRPr lang="ru-RU" sz="2400" b="1" dirty="0"/>
          </a:p>
        </p:txBody>
      </p:sp>
      <p:pic>
        <p:nvPicPr>
          <p:cNvPr id="4" name="Picture 2" descr="C:\Users\Lenovo\Pictures\animashki-pticy-105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40000" flipV="1">
            <a:off x="6678866" y="210615"/>
            <a:ext cx="1940475" cy="1623027"/>
          </a:xfrm>
          <a:prstGeom prst="rect">
            <a:avLst/>
          </a:prstGeom>
          <a:noFill/>
        </p:spPr>
      </p:pic>
      <p:pic>
        <p:nvPicPr>
          <p:cNvPr id="5" name="Picture 2" descr="C:\Users\Lenovo\Desktop\Новая папка (2)\цветные картинки\elky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2214578" cy="3533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февраль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6072230" cy="4786346"/>
          </a:xfrm>
        </p:spPr>
        <p:txBody>
          <a:bodyPr wrap="square" anchor="t" anchorCtr="0">
            <a:no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400" b="1" dirty="0" smtClean="0"/>
              <a:t>Февраль в римском календаре был последним месяцем года, назван он в честь древнеиталийского бога </a:t>
            </a:r>
            <a:r>
              <a:rPr lang="ru-RU" sz="2400" b="1" dirty="0" err="1" smtClean="0"/>
              <a:t>Фебра</a:t>
            </a:r>
            <a:r>
              <a:rPr lang="ru-RU" sz="2400" b="1" dirty="0" smtClean="0"/>
              <a:t> или римской богини </a:t>
            </a:r>
            <a:r>
              <a:rPr lang="ru-RU" sz="2400" b="1" dirty="0" err="1" smtClean="0"/>
              <a:t>Фебрис</a:t>
            </a:r>
            <a:r>
              <a:rPr lang="ru-RU" sz="2400" b="1" dirty="0" smtClean="0"/>
              <a:t> ( </a:t>
            </a:r>
            <a:r>
              <a:rPr lang="en-US" sz="2400" b="1" dirty="0" err="1" smtClean="0"/>
              <a:t>febris</a:t>
            </a:r>
            <a:r>
              <a:rPr lang="en-US" sz="2400" b="1" dirty="0" smtClean="0"/>
              <a:t> </a:t>
            </a:r>
            <a:r>
              <a:rPr lang="ru-RU" sz="2400" b="1" dirty="0" smtClean="0"/>
              <a:t>по лат. «лихорадка»). Февраль – буквально означает «месяц очищения, умилостивления». У древних римлян февраль когда-то был последним месяцем года, когда происходило культовое очищение в праздник </a:t>
            </a:r>
            <a:r>
              <a:rPr lang="ru-RU" sz="2400" b="1" dirty="0" err="1" smtClean="0"/>
              <a:t>Фебрууса</a:t>
            </a:r>
            <a:r>
              <a:rPr lang="ru-RU" sz="2400" b="1" dirty="0" smtClean="0"/>
              <a:t>, этрусского бога подземного царства.</a:t>
            </a:r>
            <a:endParaRPr lang="ru-RU" sz="2400" b="1" dirty="0"/>
          </a:p>
        </p:txBody>
      </p:sp>
      <p:pic>
        <p:nvPicPr>
          <p:cNvPr id="5" name="Picture 2" descr="C:\Users\Lenovo\Pictures\animashki-pticy-84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1428760" cy="1133476"/>
          </a:xfrm>
          <a:prstGeom prst="rect">
            <a:avLst/>
          </a:prstGeom>
          <a:noFill/>
        </p:spPr>
      </p:pic>
      <p:pic>
        <p:nvPicPr>
          <p:cNvPr id="1026" name="Picture 2" descr="C:\Users\Lenovo\Pictures\животные\0bdd74f92b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857628"/>
            <a:ext cx="25717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Пословицы и поговорки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57161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Мороз не велик,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1571612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 стоять не велит.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000241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Солнце в декабре светит,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2000241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да не греет.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428869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Январь году начало,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2428869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зиме середина.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857497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Месяц январь -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2857497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зимы государь.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3357563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 февраля два друга: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6248" y="335756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метель да вьюга.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385762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Летом пролежишь, а зимой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3857629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 сумой побежишь.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4286256"/>
            <a:ext cx="3169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Береги нос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64" y="4286256"/>
            <a:ext cx="423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 большой мороз.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Lenovo\Pictures\animashki-pticy-107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5072074"/>
            <a:ext cx="1928826" cy="1428760"/>
          </a:xfrm>
          <a:prstGeom prst="rect">
            <a:avLst/>
          </a:prstGeom>
          <a:noFill/>
        </p:spPr>
      </p:pic>
      <p:pic>
        <p:nvPicPr>
          <p:cNvPr id="5123" name="Picture 3" descr="C:\Users\Lenovo\Pictures\animashki-pticy-107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60000" flipV="1">
            <a:off x="2359958" y="4926705"/>
            <a:ext cx="1723945" cy="154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10" grpId="0" build="allAtOnce"/>
      <p:bldP spid="12" grpId="0" build="allAtOnce"/>
      <p:bldP spid="14" grpId="0" build="allAtOnce"/>
      <p:bldP spid="16" grpId="0" build="allAtOnce"/>
      <p:bldP spid="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000504"/>
            <a:ext cx="2786082" cy="2214578"/>
          </a:xfrm>
        </p:spPr>
        <p:txBody>
          <a:bodyPr/>
          <a:lstStyle/>
          <a:p>
            <a:pPr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5" y="3714752"/>
            <a:ext cx="542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Мы слепили снежный ком,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Шляпу сделали на нём,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Нос приделали и вмиг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Получился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214423"/>
            <a:ext cx="4143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Он пришёл нежданно,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Удивил нас всех,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Для ребят желанный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Белый-белый 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250030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снег.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7" y="500063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снеговик.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enovo\Pictures\шаблоны\1353585938_krasivie_novogodnie_kartinki_759_45-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071546"/>
            <a:ext cx="2500330" cy="188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Lenovo\Pictures\картинки\snegovik-01.jpg"/>
          <p:cNvPicPr>
            <a:picLocks noChangeAspect="1" noChangeArrowheads="1"/>
          </p:cNvPicPr>
          <p:nvPr/>
        </p:nvPicPr>
        <p:blipFill>
          <a:blip r:embed="rId3"/>
          <a:srcRect r="33260"/>
          <a:stretch>
            <a:fillRect/>
          </a:stretch>
        </p:blipFill>
        <p:spPr bwMode="auto">
          <a:xfrm>
            <a:off x="6072198" y="3714752"/>
            <a:ext cx="2357454" cy="229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</p:bldLst>
  </p:timing>
</p:sld>
</file>

<file path=ppt/theme/theme1.xml><?xml version="1.0" encoding="utf-8"?>
<a:theme xmlns:a="http://schemas.openxmlformats.org/drawingml/2006/main" name="з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416</TotalTime>
  <Words>819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зима</vt:lpstr>
      <vt:lpstr>Творческо–познавательный проект «Времена года» 2 класс</vt:lpstr>
      <vt:lpstr>Слайд 2</vt:lpstr>
      <vt:lpstr>Предварительная подготовительная работа. </vt:lpstr>
      <vt:lpstr>зима</vt:lpstr>
      <vt:lpstr>декабрь</vt:lpstr>
      <vt:lpstr>январь</vt:lpstr>
      <vt:lpstr>февраль</vt:lpstr>
      <vt:lpstr>Пословицы и поговорки</vt:lpstr>
      <vt:lpstr>загадки</vt:lpstr>
      <vt:lpstr>Слайд 10</vt:lpstr>
      <vt:lpstr>Слайд 11</vt:lpstr>
      <vt:lpstr>Слайд 12</vt:lpstr>
      <vt:lpstr>Слайд 13</vt:lpstr>
      <vt:lpstr>сочинение</vt:lpstr>
      <vt:lpstr>Поделки и рисунки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Творческо–познавательный проект «Времена года» 2 класс</dc:title>
  <dc:creator>Lenovo</dc:creator>
  <cp:lastModifiedBy>Lenovo</cp:lastModifiedBy>
  <cp:revision>63</cp:revision>
  <dcterms:created xsi:type="dcterms:W3CDTF">2014-02-02T15:23:22Z</dcterms:created>
  <dcterms:modified xsi:type="dcterms:W3CDTF">2014-06-03T17:00:31Z</dcterms:modified>
</cp:coreProperties>
</file>