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59280"/>
            <a:ext cx="6912768" cy="257783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Современный урок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18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</a:t>
            </a:r>
            <a:r>
              <a:rPr lang="ru-RU" b="1" dirty="0" err="1" smtClean="0"/>
              <a:t>метапредметный</a:t>
            </a:r>
            <a:r>
              <a:rPr lang="ru-RU" b="1" dirty="0" smtClean="0"/>
              <a:t> 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60840" cy="37444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Через </a:t>
            </a:r>
            <a:r>
              <a:rPr lang="ru-RU" sz="2400" dirty="0"/>
              <a:t>вхождения в </a:t>
            </a:r>
            <a:r>
              <a:rPr lang="ru-RU" sz="2400" dirty="0" err="1"/>
              <a:t>метапредметные</a:t>
            </a:r>
            <a:r>
              <a:rPr lang="ru-RU" sz="2400" dirty="0"/>
              <a:t> основы изучаемого урок помогает ученику увидеть корни происходящего, выстроить целостное знание и понимание изучаемых предметов, определить своё личное отношение к фундаментальным вопросам своего бытия.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5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84776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</a:t>
            </a:r>
            <a:r>
              <a:rPr lang="ru-RU" b="1" dirty="0"/>
              <a:t>урок социального учёта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376864" cy="3192017"/>
          </a:xfrm>
        </p:spPr>
        <p:txBody>
          <a:bodyPr>
            <a:noAutofit/>
          </a:bodyPr>
          <a:lstStyle/>
          <a:p>
            <a:r>
              <a:rPr lang="ru-RU" sz="2200" dirty="0"/>
              <a:t>Необходим учёт внешних требований, настроений, «духа времени». </a:t>
            </a:r>
            <a:endParaRPr lang="ru-RU" sz="2200" dirty="0" smtClean="0"/>
          </a:p>
          <a:p>
            <a:r>
              <a:rPr lang="ru-RU" sz="2200" dirty="0"/>
              <a:t>Освоение названных критериев - профессиональная мировоззренческая задача учителя, которая не решается одномоментно, но служит основанием для построения СИСТЕМЫ УРОКОВ.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9196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853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200800" cy="4361657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3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295400"/>
            <a:ext cx="2696344" cy="4365848"/>
          </a:xfrm>
        </p:spPr>
        <p:txBody>
          <a:bodyPr>
            <a:noAutofit/>
          </a:bodyPr>
          <a:lstStyle/>
          <a:p>
            <a:r>
              <a:rPr lang="ru-RU" sz="2200" b="1" dirty="0"/>
              <a:t>х</a:t>
            </a:r>
            <a:r>
              <a:rPr lang="ru-RU" sz="2200" b="1" dirty="0" smtClean="0"/>
              <a:t>уторской </a:t>
            </a:r>
            <a:r>
              <a:rPr lang="ru-RU" sz="2200" b="1" dirty="0"/>
              <a:t>Андрей Викторович</a:t>
            </a:r>
            <a:r>
              <a:rPr lang="ru-RU" sz="2200" dirty="0"/>
              <a:t>, доктор педагогических наук, член-корреспондент РАО, директор Института образования человека, г. Москва</a:t>
            </a:r>
            <a:endParaRPr lang="ru-RU" sz="2200" dirty="0"/>
          </a:p>
        </p:txBody>
      </p:sp>
      <p:pic>
        <p:nvPicPr>
          <p:cNvPr id="4" name="Объект 3" descr="http://www.eidos.ru/journal/2012/khutorsko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374441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0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4824536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Современный урок – это урок, соответствующий времени. Под временем я понимаю состояние общества, государства, мира, науки, всех сфер бытия, окружающих человека. А также состояние самого человека, прежде всего, главных героев урока – ученика и учителя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Хуторской А.В.</a:t>
            </a:r>
          </a:p>
          <a:p>
            <a:pPr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5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272808" cy="439248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/>
              <a:t>Андрей Викторович предлагает семь </a:t>
            </a:r>
            <a:r>
              <a:rPr lang="ru-RU" sz="2400" dirty="0"/>
              <a:t>критериев современного урока, служащих ориентирами для современного учителя. Эти критерии вытекают из принципа </a:t>
            </a:r>
            <a:r>
              <a:rPr lang="ru-RU" sz="2400" dirty="0" err="1"/>
              <a:t>человекосообразности</a:t>
            </a:r>
            <a:r>
              <a:rPr lang="ru-RU" sz="2400" dirty="0"/>
              <a:t> образования, который лежит в основе нашей научной школы, а также из инноваций, разработанных и реализованных  за последние годы.</a:t>
            </a:r>
          </a:p>
          <a:p>
            <a:pPr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755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272808" cy="10801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1.  </a:t>
            </a:r>
            <a:r>
              <a:rPr lang="ru-RU" sz="2400" b="1" dirty="0"/>
              <a:t>Это урок самореализации ученика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37444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- На </a:t>
            </a:r>
            <a:r>
              <a:rPr lang="ru-RU" dirty="0"/>
              <a:t>современном уроке ученик не просто изучает материал, а задействует свой потенциал, выявляет и развивает свои способности. Именно через самореализацию ученик осваивает становящуюся </a:t>
            </a:r>
            <a:r>
              <a:rPr lang="ru-RU" dirty="0" err="1"/>
              <a:t>личносто</a:t>
            </a:r>
            <a:r>
              <a:rPr lang="ru-RU" dirty="0"/>
              <a:t>-значимую для него область бытия.</a:t>
            </a:r>
          </a:p>
          <a:p>
            <a:pPr indent="0">
              <a:buNone/>
            </a:pPr>
            <a:r>
              <a:rPr lang="ru-RU" dirty="0" smtClean="0"/>
              <a:t>- </a:t>
            </a:r>
            <a:r>
              <a:rPr lang="ru-RU" dirty="0"/>
              <a:t>Ученическое целеполагание – одно из условий обучения жизни в современном мире. Без собственного самоопределения и </a:t>
            </a:r>
            <a:r>
              <a:rPr lang="ru-RU" dirty="0" err="1"/>
              <a:t>самоцелеполагания</a:t>
            </a:r>
            <a:r>
              <a:rPr lang="ru-RU" dirty="0"/>
              <a:t> нынешнему человеку просто не удержаться в непрерывно меняющихся ветрах происходящих изменений.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872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200800" cy="14401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Это урок открытия нового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416824" cy="3528392"/>
          </a:xfrm>
        </p:spPr>
        <p:txBody>
          <a:bodyPr/>
          <a:lstStyle/>
          <a:p>
            <a:r>
              <a:rPr lang="ru-RU" sz="2400" dirty="0"/>
              <a:t>На современном уроке должно происходить приращение ученика – как внешнее, так и внутреннее. Внешне это может быть его новое стихотворение или новый способ решения задачи, а внутренне – освоенные способы стихосложения или решения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85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128792" cy="15121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Это урок создания образовательной продукции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281537"/>
          </a:xfrm>
        </p:spPr>
        <p:txBody>
          <a:bodyPr>
            <a:noAutofit/>
          </a:bodyPr>
          <a:lstStyle/>
          <a:p>
            <a:r>
              <a:rPr lang="ru-RU" sz="2000" dirty="0"/>
              <a:t>Принцип продуктивности в образовании – основа успеха человека в жизни. Если ученик научился на уроках создавать образовательную продукцию (стихи, модели, планы, поступки и др.), он и в будущем всегда сможет быть полезен людям, всегда будет «при деле».</a:t>
            </a:r>
          </a:p>
          <a:p>
            <a:pPr indent="0">
              <a:buNone/>
            </a:pPr>
            <a:r>
              <a:rPr lang="ru-RU" sz="2000" dirty="0"/>
              <a:t>И наоборот, если во время учёбы ученику не предлагать ничего создавать, а только изучать готовое, то ничему толковому для реальной жизни его не научишь.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779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200800" cy="13681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Это урок развития компетентностей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344816" cy="374441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Компетентность – это внутреннее качество ученика, тогда как компетенция – внешне заданная </a:t>
            </a:r>
            <a:r>
              <a:rPr lang="ru-RU" sz="2400" dirty="0" smtClean="0"/>
              <a:t>норма.</a:t>
            </a:r>
          </a:p>
          <a:p>
            <a:r>
              <a:rPr lang="ru-RU" sz="2400" dirty="0"/>
              <a:t>Если принять необходимым условием современного урока образовательную продукцию учеников, то следует научить их создавать её. Урок должен быть таким, чтобы ученики стали компетентными деятелями в изучаемых областях, имели опыт получения актуального результата.</a:t>
            </a:r>
          </a:p>
          <a:p>
            <a:pPr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882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128792" cy="25202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5. Это урок коммуникаций - очных или </a:t>
            </a:r>
            <a:r>
              <a:rPr lang="ru-RU" b="1" dirty="0" err="1"/>
              <a:t>дистантных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068960"/>
            <a:ext cx="6400800" cy="2417441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ДИАЛОГ</a:t>
            </a:r>
          </a:p>
          <a:p>
            <a:r>
              <a:rPr lang="ru-RU" sz="2800" dirty="0" smtClean="0"/>
              <a:t>ПОЛИЛОГ</a:t>
            </a:r>
          </a:p>
          <a:p>
            <a:r>
              <a:rPr lang="ru-RU" sz="2800" dirty="0" smtClean="0"/>
              <a:t>РАБОТА В ГРУППАХ</a:t>
            </a:r>
          </a:p>
          <a:p>
            <a:r>
              <a:rPr lang="ru-RU" sz="2800" dirty="0" smtClean="0"/>
              <a:t>ПРОЕКТЫ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156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</TotalTime>
  <Words>456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Современный урок</vt:lpstr>
      <vt:lpstr>хуторской Андрей Викторович, доктор педагогических наук, член-корреспондент РАО, директор Института образования человека, г. Москва</vt:lpstr>
      <vt:lpstr>Презентация PowerPoint</vt:lpstr>
      <vt:lpstr>Презентация PowerPoint</vt:lpstr>
      <vt:lpstr>1.  Это урок самореализации ученика </vt:lpstr>
      <vt:lpstr>2. Это урок открытия нового </vt:lpstr>
      <vt:lpstr>3. Это урок создания образовательной продукции </vt:lpstr>
      <vt:lpstr>4. Это урок развития компетентностей </vt:lpstr>
      <vt:lpstr>5. Это урок коммуникаций - очных или дистантных </vt:lpstr>
      <vt:lpstr>6. метапредметный урок</vt:lpstr>
      <vt:lpstr>7. урок социального учёта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</dc:title>
  <dc:creator>РаДоСтЬ</dc:creator>
  <cp:lastModifiedBy>пользователь</cp:lastModifiedBy>
  <cp:revision>5</cp:revision>
  <dcterms:created xsi:type="dcterms:W3CDTF">2013-02-18T13:43:41Z</dcterms:created>
  <dcterms:modified xsi:type="dcterms:W3CDTF">2013-02-18T14:36:14Z</dcterms:modified>
</cp:coreProperties>
</file>