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5" r:id="rId9"/>
    <p:sldId id="263" r:id="rId10"/>
    <p:sldId id="264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3BDF-6E50-4617-8090-F5C27B8973C6}" type="datetimeFigureOut">
              <a:rPr lang="ru-RU" smtClean="0"/>
              <a:pPr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9784-D855-4348-ABF2-812E98073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1052736"/>
            <a:ext cx="69348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Двенадцатое января.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Классная работа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		Орфоэпия.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2321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548680"/>
            <a:ext cx="4651995" cy="349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OOO---OLK-Plast-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3573016"/>
            <a:ext cx="3919984" cy="2939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764704"/>
            <a:ext cx="91450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Шутник он, невидимка-молоток,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Тук! – и ударил 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безударный слог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сразу же исчез огромный замок,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появился маленький замок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шутник?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7704" y="1471910"/>
            <a:ext cx="43204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документ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осуг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илометр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орзац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магазин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404664"/>
            <a:ext cx="75654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Расставьте ударение: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7704" y="1471910"/>
            <a:ext cx="43204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докуме´нт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досу´г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киломе´тр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фо´рзац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магази´н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548680"/>
            <a:ext cx="38343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роверка: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19672" y="1700808"/>
            <a:ext cx="57423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доку´мент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до´суг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кило´метр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форза´ц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мага´зин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4078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Нарушение нормы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1916832"/>
            <a:ext cx="59871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Упр. 315, 316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1228" y="836712"/>
            <a:ext cx="8252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322" y="2060848"/>
            <a:ext cx="860267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§62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Выучить все слова в рамках.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Упр.319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2060848"/>
            <a:ext cx="7463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нормы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882" y="620688"/>
            <a:ext cx="867211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0" b="1" u="sng" dirty="0" smtClean="0">
                <a:latin typeface="Times New Roman" pitchFamily="18" charset="0"/>
                <a:cs typeface="Times New Roman" pitchFamily="18" charset="0"/>
              </a:rPr>
              <a:t>Нормы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– это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законы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, которые </a:t>
            </a:r>
          </a:p>
          <a:p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предписывается </a:t>
            </a:r>
          </a:p>
          <a:p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выполнять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3808" y="764704"/>
            <a:ext cx="27089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Нормы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852936"/>
            <a:ext cx="406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орфографические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8185" y="2884150"/>
            <a:ext cx="3851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пунктуационные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 flipH="1">
            <a:off x="2498677" y="1916832"/>
            <a:ext cx="849187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21188" y="1916832"/>
            <a:ext cx="1239044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836712"/>
            <a:ext cx="6951198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роизносительные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(орфоэпические)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нормы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1844824"/>
            <a:ext cx="54498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Орфоэпия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000" y="620688"/>
            <a:ext cx="875400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Орфоэпия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– раздел науки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 языке, в котором 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содержатся правила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роизношения звуков 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 ударения в словах.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1124744"/>
            <a:ext cx="68407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6600" i="1" dirty="0" err="1" smtClean="0">
                <a:latin typeface="Times New Roman" pitchFamily="18" charset="0"/>
                <a:cs typeface="Times New Roman" pitchFamily="18" charset="0"/>
              </a:rPr>
              <a:t>Орфо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– правильный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“эпос” 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– речь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правильная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речь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1-002-Ispolzovanie-raznykh-UMK-v-nachalnoj-shk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СТРЕЛК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620688"/>
            <a:ext cx="5040560" cy="1495045"/>
          </a:xfrm>
          <a:prstGeom prst="rect">
            <a:avLst/>
          </a:prstGeom>
        </p:spPr>
      </p:pic>
      <p:pic>
        <p:nvPicPr>
          <p:cNvPr id="6" name="Рисунок 5" descr="22135330.mch8u9huba.W66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2420888"/>
            <a:ext cx="5938722" cy="3960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102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Юлик</dc:creator>
  <cp:lastModifiedBy>Юлик</cp:lastModifiedBy>
  <cp:revision>7</cp:revision>
  <dcterms:created xsi:type="dcterms:W3CDTF">2016-01-11T17:14:16Z</dcterms:created>
  <dcterms:modified xsi:type="dcterms:W3CDTF">2016-01-11T18:33:30Z</dcterms:modified>
</cp:coreProperties>
</file>